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4"/>
    <p:sldMasterId id="2147483775" r:id="rId5"/>
    <p:sldMasterId id="2147483769" r:id="rId6"/>
  </p:sldMasterIdLst>
  <p:notesMasterIdLst>
    <p:notesMasterId r:id="rId34"/>
  </p:notesMasterIdLst>
  <p:sldIdLst>
    <p:sldId id="410" r:id="rId7"/>
    <p:sldId id="364" r:id="rId8"/>
    <p:sldId id="411" r:id="rId9"/>
    <p:sldId id="428" r:id="rId10"/>
    <p:sldId id="429" r:id="rId11"/>
    <p:sldId id="430" r:id="rId12"/>
    <p:sldId id="431" r:id="rId13"/>
    <p:sldId id="432" r:id="rId14"/>
    <p:sldId id="433" r:id="rId15"/>
    <p:sldId id="434" r:id="rId16"/>
    <p:sldId id="435" r:id="rId17"/>
    <p:sldId id="436" r:id="rId18"/>
    <p:sldId id="437" r:id="rId19"/>
    <p:sldId id="438" r:id="rId20"/>
    <p:sldId id="439" r:id="rId21"/>
    <p:sldId id="440" r:id="rId22"/>
    <p:sldId id="441" r:id="rId23"/>
    <p:sldId id="442" r:id="rId24"/>
    <p:sldId id="2163" r:id="rId25"/>
    <p:sldId id="2164" r:id="rId26"/>
    <p:sldId id="2165" r:id="rId27"/>
    <p:sldId id="2166" r:id="rId28"/>
    <p:sldId id="2161" r:id="rId29"/>
    <p:sldId id="2162" r:id="rId30"/>
    <p:sldId id="425" r:id="rId31"/>
    <p:sldId id="426" r:id="rId32"/>
    <p:sldId id="427" r:id="rId33"/>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6FFAC4-08DD-C948-8287-2B3EE23651F0}" v="20" dt="2022-12-14T11:35:43.3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5" autoAdjust="0"/>
    <p:restoredTop sz="66803" autoAdjust="0"/>
  </p:normalViewPr>
  <p:slideViewPr>
    <p:cSldViewPr snapToGrid="0" snapToObjects="1">
      <p:cViewPr varScale="1">
        <p:scale>
          <a:sx n="80" d="100"/>
          <a:sy n="80" d="100"/>
        </p:scale>
        <p:origin x="2384"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BA6FFAC4-08DD-C948-8287-2B3EE23651F0}"/>
    <pc:docChg chg="undo redo custSel addSld delSld modSld sldOrd">
      <pc:chgData name="Silva Saulio" userId="edc11998-d785-4faf-8932-eadc27790f1f" providerId="ADAL" clId="{BA6FFAC4-08DD-C948-8287-2B3EE23651F0}" dt="2022-12-14T11:34:08.143" v="119" actId="2696"/>
      <pc:docMkLst>
        <pc:docMk/>
      </pc:docMkLst>
      <pc:sldChg chg="modSp add del mod ord chgLayout modNotesTx">
        <pc:chgData name="Silva Saulio" userId="edc11998-d785-4faf-8932-eadc27790f1f" providerId="ADAL" clId="{BA6FFAC4-08DD-C948-8287-2B3EE23651F0}" dt="2022-12-14T11:34:08.143" v="119" actId="2696"/>
        <pc:sldMkLst>
          <pc:docMk/>
          <pc:sldMk cId="3555081848" sldId="289"/>
        </pc:sldMkLst>
        <pc:spChg chg="mod ord">
          <ac:chgData name="Silva Saulio" userId="edc11998-d785-4faf-8932-eadc27790f1f" providerId="ADAL" clId="{BA6FFAC4-08DD-C948-8287-2B3EE23651F0}" dt="2022-12-14T09:40:18.309" v="9" actId="700"/>
          <ac:spMkLst>
            <pc:docMk/>
            <pc:sldMk cId="3555081848" sldId="289"/>
            <ac:spMk id="7" creationId="{8E516AE3-AFB2-E1C9-A79A-2B050AB7AE34}"/>
          </ac:spMkLst>
        </pc:spChg>
      </pc:sldChg>
      <pc:sldChg chg="modSp mod">
        <pc:chgData name="Silva Saulio" userId="edc11998-d785-4faf-8932-eadc27790f1f" providerId="ADAL" clId="{BA6FFAC4-08DD-C948-8287-2B3EE23651F0}" dt="2022-12-14T09:50:53.112" v="99" actId="403"/>
        <pc:sldMkLst>
          <pc:docMk/>
          <pc:sldMk cId="2839110797" sldId="364"/>
        </pc:sldMkLst>
        <pc:spChg chg="mod">
          <ac:chgData name="Silva Saulio" userId="edc11998-d785-4faf-8932-eadc27790f1f" providerId="ADAL" clId="{BA6FFAC4-08DD-C948-8287-2B3EE23651F0}" dt="2022-12-14T09:50:53.112" v="99" actId="403"/>
          <ac:spMkLst>
            <pc:docMk/>
            <pc:sldMk cId="2839110797" sldId="364"/>
            <ac:spMk id="2" creationId="{EC1EB9E7-A8B9-377E-FA3A-4747FA864738}"/>
          </ac:spMkLst>
        </pc:spChg>
        <pc:spChg chg="mod">
          <ac:chgData name="Silva Saulio" userId="edc11998-d785-4faf-8932-eadc27790f1f" providerId="ADAL" clId="{BA6FFAC4-08DD-C948-8287-2B3EE23651F0}" dt="2022-12-14T09:50:52.769" v="97" actId="403"/>
          <ac:spMkLst>
            <pc:docMk/>
            <pc:sldMk cId="2839110797" sldId="364"/>
            <ac:spMk id="3" creationId="{01C00B07-AE9D-B4A8-7162-729E5F937197}"/>
          </ac:spMkLst>
        </pc:spChg>
      </pc:sldChg>
      <pc:sldChg chg="del mod modShow">
        <pc:chgData name="Silva Saulio" userId="edc11998-d785-4faf-8932-eadc27790f1f" providerId="ADAL" clId="{BA6FFAC4-08DD-C948-8287-2B3EE23651F0}" dt="2022-12-14T09:43:44.750" v="24" actId="2696"/>
        <pc:sldMkLst>
          <pc:docMk/>
          <pc:sldMk cId="3525722683" sldId="390"/>
        </pc:sldMkLst>
      </pc:sldChg>
      <pc:sldChg chg="del mod modShow">
        <pc:chgData name="Silva Saulio" userId="edc11998-d785-4faf-8932-eadc27790f1f" providerId="ADAL" clId="{BA6FFAC4-08DD-C948-8287-2B3EE23651F0}" dt="2022-12-14T09:43:44.933" v="38" actId="2696"/>
        <pc:sldMkLst>
          <pc:docMk/>
          <pc:sldMk cId="478032453" sldId="392"/>
        </pc:sldMkLst>
      </pc:sldChg>
      <pc:sldChg chg="del mod modShow">
        <pc:chgData name="Silva Saulio" userId="edc11998-d785-4faf-8932-eadc27790f1f" providerId="ADAL" clId="{BA6FFAC4-08DD-C948-8287-2B3EE23651F0}" dt="2022-12-14T09:43:44.915" v="37" actId="2696"/>
        <pc:sldMkLst>
          <pc:docMk/>
          <pc:sldMk cId="3924834751" sldId="398"/>
        </pc:sldMkLst>
      </pc:sldChg>
      <pc:sldChg chg="del mod modShow">
        <pc:chgData name="Silva Saulio" userId="edc11998-d785-4faf-8932-eadc27790f1f" providerId="ADAL" clId="{BA6FFAC4-08DD-C948-8287-2B3EE23651F0}" dt="2022-12-14T09:43:44.857" v="27" actId="2696"/>
        <pc:sldMkLst>
          <pc:docMk/>
          <pc:sldMk cId="1600002934" sldId="402"/>
        </pc:sldMkLst>
      </pc:sldChg>
      <pc:sldChg chg="del mod modShow">
        <pc:chgData name="Silva Saulio" userId="edc11998-d785-4faf-8932-eadc27790f1f" providerId="ADAL" clId="{BA6FFAC4-08DD-C948-8287-2B3EE23651F0}" dt="2022-12-14T09:43:44.913" v="35" actId="2696"/>
        <pc:sldMkLst>
          <pc:docMk/>
          <pc:sldMk cId="1549469139" sldId="406"/>
        </pc:sldMkLst>
      </pc:sldChg>
      <pc:sldChg chg="del mod modShow">
        <pc:chgData name="Silva Saulio" userId="edc11998-d785-4faf-8932-eadc27790f1f" providerId="ADAL" clId="{BA6FFAC4-08DD-C948-8287-2B3EE23651F0}" dt="2022-12-14T09:43:44.906" v="34" actId="2696"/>
        <pc:sldMkLst>
          <pc:docMk/>
          <pc:sldMk cId="652953258" sldId="408"/>
        </pc:sldMkLst>
      </pc:sldChg>
      <pc:sldChg chg="modSp mod">
        <pc:chgData name="Silva Saulio" userId="edc11998-d785-4faf-8932-eadc27790f1f" providerId="ADAL" clId="{BA6FFAC4-08DD-C948-8287-2B3EE23651F0}" dt="2022-12-14T09:50:53.472" v="101"/>
        <pc:sldMkLst>
          <pc:docMk/>
          <pc:sldMk cId="1116852657" sldId="410"/>
        </pc:sldMkLst>
        <pc:spChg chg="mod">
          <ac:chgData name="Silva Saulio" userId="edc11998-d785-4faf-8932-eadc27790f1f" providerId="ADAL" clId="{BA6FFAC4-08DD-C948-8287-2B3EE23651F0}" dt="2022-12-14T09:50:53.472" v="101"/>
          <ac:spMkLst>
            <pc:docMk/>
            <pc:sldMk cId="1116852657" sldId="410"/>
            <ac:spMk id="2" creationId="{40E231FB-FDFA-BCC3-BBFC-A825379E4422}"/>
          </ac:spMkLst>
        </pc:spChg>
      </pc:sldChg>
      <pc:sldChg chg="modSp mod modNotesTx">
        <pc:chgData name="Silva Saulio" userId="edc11998-d785-4faf-8932-eadc27790f1f" providerId="ADAL" clId="{BA6FFAC4-08DD-C948-8287-2B3EE23651F0}" dt="2022-12-14T09:53:13.421" v="112" actId="20577"/>
        <pc:sldMkLst>
          <pc:docMk/>
          <pc:sldMk cId="3729960634" sldId="411"/>
        </pc:sldMkLst>
        <pc:spChg chg="mod">
          <ac:chgData name="Silva Saulio" userId="edc11998-d785-4faf-8932-eadc27790f1f" providerId="ADAL" clId="{BA6FFAC4-08DD-C948-8287-2B3EE23651F0}" dt="2022-12-14T09:53:13.421" v="112" actId="20577"/>
          <ac:spMkLst>
            <pc:docMk/>
            <pc:sldMk cId="3729960634" sldId="411"/>
            <ac:spMk id="3" creationId="{5F17B856-2B00-9941-BD27-5A291278A562}"/>
          </ac:spMkLst>
        </pc:spChg>
        <pc:spChg chg="mod">
          <ac:chgData name="Silva Saulio" userId="edc11998-d785-4faf-8932-eadc27790f1f" providerId="ADAL" clId="{BA6FFAC4-08DD-C948-8287-2B3EE23651F0}" dt="2022-12-14T09:45:23.081" v="55"/>
          <ac:spMkLst>
            <pc:docMk/>
            <pc:sldMk cId="3729960634" sldId="411"/>
            <ac:spMk id="6" creationId="{9AB50146-70DC-DF43-A842-240C281E5EA0}"/>
          </ac:spMkLst>
        </pc:spChg>
      </pc:sldChg>
      <pc:sldChg chg="del mod modShow">
        <pc:chgData name="Silva Saulio" userId="edc11998-d785-4faf-8932-eadc27790f1f" providerId="ADAL" clId="{BA6FFAC4-08DD-C948-8287-2B3EE23651F0}" dt="2022-12-14T09:43:44.745" v="21" actId="2696"/>
        <pc:sldMkLst>
          <pc:docMk/>
          <pc:sldMk cId="732200257" sldId="412"/>
        </pc:sldMkLst>
      </pc:sldChg>
      <pc:sldChg chg="del mod modShow">
        <pc:chgData name="Silva Saulio" userId="edc11998-d785-4faf-8932-eadc27790f1f" providerId="ADAL" clId="{BA6FFAC4-08DD-C948-8287-2B3EE23651F0}" dt="2022-12-14T09:43:44.834" v="26" actId="2696"/>
        <pc:sldMkLst>
          <pc:docMk/>
          <pc:sldMk cId="832091378" sldId="413"/>
        </pc:sldMkLst>
      </pc:sldChg>
      <pc:sldChg chg="del mod modShow">
        <pc:chgData name="Silva Saulio" userId="edc11998-d785-4faf-8932-eadc27790f1f" providerId="ADAL" clId="{BA6FFAC4-08DD-C948-8287-2B3EE23651F0}" dt="2022-12-14T09:43:44.870" v="31" actId="2696"/>
        <pc:sldMkLst>
          <pc:docMk/>
          <pc:sldMk cId="2866250205" sldId="414"/>
        </pc:sldMkLst>
      </pc:sldChg>
      <pc:sldChg chg="del mod modShow">
        <pc:chgData name="Silva Saulio" userId="edc11998-d785-4faf-8932-eadc27790f1f" providerId="ADAL" clId="{BA6FFAC4-08DD-C948-8287-2B3EE23651F0}" dt="2022-12-14T09:43:44.859" v="28" actId="2696"/>
        <pc:sldMkLst>
          <pc:docMk/>
          <pc:sldMk cId="2854387783" sldId="415"/>
        </pc:sldMkLst>
      </pc:sldChg>
      <pc:sldChg chg="del mod modShow">
        <pc:chgData name="Silva Saulio" userId="edc11998-d785-4faf-8932-eadc27790f1f" providerId="ADAL" clId="{BA6FFAC4-08DD-C948-8287-2B3EE23651F0}" dt="2022-12-14T09:43:44.864" v="29" actId="2696"/>
        <pc:sldMkLst>
          <pc:docMk/>
          <pc:sldMk cId="3346621244" sldId="416"/>
        </pc:sldMkLst>
      </pc:sldChg>
      <pc:sldChg chg="del mod modShow">
        <pc:chgData name="Silva Saulio" userId="edc11998-d785-4faf-8932-eadc27790f1f" providerId="ADAL" clId="{BA6FFAC4-08DD-C948-8287-2B3EE23651F0}" dt="2022-12-14T09:43:44.752" v="25" actId="2696"/>
        <pc:sldMkLst>
          <pc:docMk/>
          <pc:sldMk cId="2925315894" sldId="417"/>
        </pc:sldMkLst>
      </pc:sldChg>
      <pc:sldChg chg="del mod modShow">
        <pc:chgData name="Silva Saulio" userId="edc11998-d785-4faf-8932-eadc27790f1f" providerId="ADAL" clId="{BA6FFAC4-08DD-C948-8287-2B3EE23651F0}" dt="2022-12-14T09:43:44.749" v="22" actId="2696"/>
        <pc:sldMkLst>
          <pc:docMk/>
          <pc:sldMk cId="494238033" sldId="418"/>
        </pc:sldMkLst>
      </pc:sldChg>
      <pc:sldChg chg="del mod modShow">
        <pc:chgData name="Silva Saulio" userId="edc11998-d785-4faf-8932-eadc27790f1f" providerId="ADAL" clId="{BA6FFAC4-08DD-C948-8287-2B3EE23651F0}" dt="2022-12-14T09:43:44.914" v="36" actId="2696"/>
        <pc:sldMkLst>
          <pc:docMk/>
          <pc:sldMk cId="781637743" sldId="419"/>
        </pc:sldMkLst>
      </pc:sldChg>
      <pc:sldChg chg="del mod modShow">
        <pc:chgData name="Silva Saulio" userId="edc11998-d785-4faf-8932-eadc27790f1f" providerId="ADAL" clId="{BA6FFAC4-08DD-C948-8287-2B3EE23651F0}" dt="2022-12-14T09:43:44.890" v="33" actId="2696"/>
        <pc:sldMkLst>
          <pc:docMk/>
          <pc:sldMk cId="1090109885" sldId="420"/>
        </pc:sldMkLst>
      </pc:sldChg>
      <pc:sldChg chg="del mod modShow">
        <pc:chgData name="Silva Saulio" userId="edc11998-d785-4faf-8932-eadc27790f1f" providerId="ADAL" clId="{BA6FFAC4-08DD-C948-8287-2B3EE23651F0}" dt="2022-12-14T09:43:44.750" v="23" actId="2696"/>
        <pc:sldMkLst>
          <pc:docMk/>
          <pc:sldMk cId="3329251506" sldId="421"/>
        </pc:sldMkLst>
      </pc:sldChg>
      <pc:sldChg chg="del mod modShow">
        <pc:chgData name="Silva Saulio" userId="edc11998-d785-4faf-8932-eadc27790f1f" providerId="ADAL" clId="{BA6FFAC4-08DD-C948-8287-2B3EE23651F0}" dt="2022-12-14T09:43:44.871" v="32" actId="2696"/>
        <pc:sldMkLst>
          <pc:docMk/>
          <pc:sldMk cId="1746760104" sldId="422"/>
        </pc:sldMkLst>
      </pc:sldChg>
      <pc:sldChg chg="del mod modShow">
        <pc:chgData name="Silva Saulio" userId="edc11998-d785-4faf-8932-eadc27790f1f" providerId="ADAL" clId="{BA6FFAC4-08DD-C948-8287-2B3EE23651F0}" dt="2022-12-14T09:43:44.937" v="39" actId="2696"/>
        <pc:sldMkLst>
          <pc:docMk/>
          <pc:sldMk cId="1460100434" sldId="423"/>
        </pc:sldMkLst>
      </pc:sldChg>
      <pc:sldChg chg="del mod modShow">
        <pc:chgData name="Silva Saulio" userId="edc11998-d785-4faf-8932-eadc27790f1f" providerId="ADAL" clId="{BA6FFAC4-08DD-C948-8287-2B3EE23651F0}" dt="2022-12-14T09:43:44.869" v="30" actId="2696"/>
        <pc:sldMkLst>
          <pc:docMk/>
          <pc:sldMk cId="3424625003" sldId="424"/>
        </pc:sldMkLst>
      </pc:sldChg>
      <pc:sldChg chg="modSp">
        <pc:chgData name="Silva Saulio" userId="edc11998-d785-4faf-8932-eadc27790f1f" providerId="ADAL" clId="{BA6FFAC4-08DD-C948-8287-2B3EE23651F0}" dt="2022-12-14T09:40:38.261" v="10"/>
        <pc:sldMkLst>
          <pc:docMk/>
          <pc:sldMk cId="3072046031" sldId="425"/>
        </pc:sldMkLst>
        <pc:spChg chg="mod">
          <ac:chgData name="Silva Saulio" userId="edc11998-d785-4faf-8932-eadc27790f1f" providerId="ADAL" clId="{BA6FFAC4-08DD-C948-8287-2B3EE23651F0}" dt="2022-12-14T09:40:38.261" v="10"/>
          <ac:spMkLst>
            <pc:docMk/>
            <pc:sldMk cId="3072046031" sldId="425"/>
            <ac:spMk id="3" creationId="{01C00B07-AE9D-B4A8-7162-729E5F937197}"/>
          </ac:spMkLst>
        </pc:spChg>
      </pc:sldChg>
      <pc:sldChg chg="modSp mod">
        <pc:chgData name="Silva Saulio" userId="edc11998-d785-4faf-8932-eadc27790f1f" providerId="ADAL" clId="{BA6FFAC4-08DD-C948-8287-2B3EE23651F0}" dt="2022-12-14T09:40:42.578" v="12" actId="27636"/>
        <pc:sldMkLst>
          <pc:docMk/>
          <pc:sldMk cId="4156141466" sldId="426"/>
        </pc:sldMkLst>
        <pc:spChg chg="mod">
          <ac:chgData name="Silva Saulio" userId="edc11998-d785-4faf-8932-eadc27790f1f" providerId="ADAL" clId="{BA6FFAC4-08DD-C948-8287-2B3EE23651F0}" dt="2022-12-14T09:40:42.578" v="12" actId="27636"/>
          <ac:spMkLst>
            <pc:docMk/>
            <pc:sldMk cId="4156141466" sldId="426"/>
            <ac:spMk id="3" creationId="{01C00B07-AE9D-B4A8-7162-729E5F937197}"/>
          </ac:spMkLst>
        </pc:spChg>
      </pc:sldChg>
      <pc:sldChg chg="modSp mod">
        <pc:chgData name="Silva Saulio" userId="edc11998-d785-4faf-8932-eadc27790f1f" providerId="ADAL" clId="{BA6FFAC4-08DD-C948-8287-2B3EE23651F0}" dt="2022-12-14T09:41:11.035" v="17" actId="20577"/>
        <pc:sldMkLst>
          <pc:docMk/>
          <pc:sldMk cId="2908057005" sldId="427"/>
        </pc:sldMkLst>
        <pc:spChg chg="mod">
          <ac:chgData name="Silva Saulio" userId="edc11998-d785-4faf-8932-eadc27790f1f" providerId="ADAL" clId="{BA6FFAC4-08DD-C948-8287-2B3EE23651F0}" dt="2022-12-14T09:41:11.035" v="17" actId="20577"/>
          <ac:spMkLst>
            <pc:docMk/>
            <pc:sldMk cId="2908057005" sldId="427"/>
            <ac:spMk id="2" creationId="{89579327-B6D9-6A31-5BF9-CFC98B59A32D}"/>
          </ac:spMkLst>
        </pc:spChg>
        <pc:spChg chg="mod">
          <ac:chgData name="Silva Saulio" userId="edc11998-d785-4faf-8932-eadc27790f1f" providerId="ADAL" clId="{BA6FFAC4-08DD-C948-8287-2B3EE23651F0}" dt="2022-12-14T09:40:50.141" v="13"/>
          <ac:spMkLst>
            <pc:docMk/>
            <pc:sldMk cId="2908057005" sldId="427"/>
            <ac:spMk id="3" creationId="{4E013530-5F98-89C8-2D0C-D1942100F7B6}"/>
          </ac:spMkLst>
        </pc:spChg>
      </pc:sldChg>
      <pc:sldChg chg="add">
        <pc:chgData name="Silva Saulio" userId="edc11998-d785-4faf-8932-eadc27790f1f" providerId="ADAL" clId="{BA6FFAC4-08DD-C948-8287-2B3EE23651F0}" dt="2022-12-14T09:38:31.093" v="2"/>
        <pc:sldMkLst>
          <pc:docMk/>
          <pc:sldMk cId="155075481" sldId="428"/>
        </pc:sldMkLst>
      </pc:sldChg>
      <pc:sldChg chg="add del">
        <pc:chgData name="Silva Saulio" userId="edc11998-d785-4faf-8932-eadc27790f1f" providerId="ADAL" clId="{BA6FFAC4-08DD-C948-8287-2B3EE23651F0}" dt="2022-12-14T09:38:31.003" v="1"/>
        <pc:sldMkLst>
          <pc:docMk/>
          <pc:sldMk cId="3459743944" sldId="428"/>
        </pc:sldMkLst>
      </pc:sldChg>
      <pc:sldChg chg="add del">
        <pc:chgData name="Silva Saulio" userId="edc11998-d785-4faf-8932-eadc27790f1f" providerId="ADAL" clId="{BA6FFAC4-08DD-C948-8287-2B3EE23651F0}" dt="2022-12-14T09:38:31.003" v="1"/>
        <pc:sldMkLst>
          <pc:docMk/>
          <pc:sldMk cId="678894041" sldId="429"/>
        </pc:sldMkLst>
      </pc:sldChg>
      <pc:sldChg chg="add">
        <pc:chgData name="Silva Saulio" userId="edc11998-d785-4faf-8932-eadc27790f1f" providerId="ADAL" clId="{BA6FFAC4-08DD-C948-8287-2B3EE23651F0}" dt="2022-12-14T09:38:31.093" v="2"/>
        <pc:sldMkLst>
          <pc:docMk/>
          <pc:sldMk cId="2552291273" sldId="429"/>
        </pc:sldMkLst>
      </pc:sldChg>
      <pc:sldChg chg="add del">
        <pc:chgData name="Silva Saulio" userId="edc11998-d785-4faf-8932-eadc27790f1f" providerId="ADAL" clId="{BA6FFAC4-08DD-C948-8287-2B3EE23651F0}" dt="2022-12-14T09:38:31.093" v="2"/>
        <pc:sldMkLst>
          <pc:docMk/>
          <pc:sldMk cId="1806778749" sldId="430"/>
        </pc:sldMkLst>
      </pc:sldChg>
      <pc:sldChg chg="add del">
        <pc:chgData name="Silva Saulio" userId="edc11998-d785-4faf-8932-eadc27790f1f" providerId="ADAL" clId="{BA6FFAC4-08DD-C948-8287-2B3EE23651F0}" dt="2022-12-14T09:38:31.093" v="2"/>
        <pc:sldMkLst>
          <pc:docMk/>
          <pc:sldMk cId="3274426490" sldId="431"/>
        </pc:sldMkLst>
      </pc:sldChg>
      <pc:sldChg chg="add">
        <pc:chgData name="Silva Saulio" userId="edc11998-d785-4faf-8932-eadc27790f1f" providerId="ADAL" clId="{BA6FFAC4-08DD-C948-8287-2B3EE23651F0}" dt="2022-12-14T09:38:31.093" v="2"/>
        <pc:sldMkLst>
          <pc:docMk/>
          <pc:sldMk cId="392553258" sldId="432"/>
        </pc:sldMkLst>
      </pc:sldChg>
      <pc:sldChg chg="add del">
        <pc:chgData name="Silva Saulio" userId="edc11998-d785-4faf-8932-eadc27790f1f" providerId="ADAL" clId="{BA6FFAC4-08DD-C948-8287-2B3EE23651F0}" dt="2022-12-14T09:38:31.003" v="1"/>
        <pc:sldMkLst>
          <pc:docMk/>
          <pc:sldMk cId="734658231" sldId="432"/>
        </pc:sldMkLst>
      </pc:sldChg>
      <pc:sldChg chg="add">
        <pc:chgData name="Silva Saulio" userId="edc11998-d785-4faf-8932-eadc27790f1f" providerId="ADAL" clId="{BA6FFAC4-08DD-C948-8287-2B3EE23651F0}" dt="2022-12-14T09:38:31.093" v="2"/>
        <pc:sldMkLst>
          <pc:docMk/>
          <pc:sldMk cId="330525234" sldId="433"/>
        </pc:sldMkLst>
      </pc:sldChg>
      <pc:sldChg chg="add del">
        <pc:chgData name="Silva Saulio" userId="edc11998-d785-4faf-8932-eadc27790f1f" providerId="ADAL" clId="{BA6FFAC4-08DD-C948-8287-2B3EE23651F0}" dt="2022-12-14T09:38:31.003" v="1"/>
        <pc:sldMkLst>
          <pc:docMk/>
          <pc:sldMk cId="2587570664" sldId="433"/>
        </pc:sldMkLst>
      </pc:sldChg>
      <pc:sldChg chg="add del">
        <pc:chgData name="Silva Saulio" userId="edc11998-d785-4faf-8932-eadc27790f1f" providerId="ADAL" clId="{BA6FFAC4-08DD-C948-8287-2B3EE23651F0}" dt="2022-12-14T09:38:31.003" v="1"/>
        <pc:sldMkLst>
          <pc:docMk/>
          <pc:sldMk cId="1820897962" sldId="434"/>
        </pc:sldMkLst>
      </pc:sldChg>
      <pc:sldChg chg="add">
        <pc:chgData name="Silva Saulio" userId="edc11998-d785-4faf-8932-eadc27790f1f" providerId="ADAL" clId="{BA6FFAC4-08DD-C948-8287-2B3EE23651F0}" dt="2022-12-14T09:38:31.093" v="2"/>
        <pc:sldMkLst>
          <pc:docMk/>
          <pc:sldMk cId="2710269176" sldId="434"/>
        </pc:sldMkLst>
      </pc:sldChg>
      <pc:sldChg chg="add">
        <pc:chgData name="Silva Saulio" userId="edc11998-d785-4faf-8932-eadc27790f1f" providerId="ADAL" clId="{BA6FFAC4-08DD-C948-8287-2B3EE23651F0}" dt="2022-12-14T09:38:31.093" v="2"/>
        <pc:sldMkLst>
          <pc:docMk/>
          <pc:sldMk cId="1580479467" sldId="435"/>
        </pc:sldMkLst>
      </pc:sldChg>
      <pc:sldChg chg="add del">
        <pc:chgData name="Silva Saulio" userId="edc11998-d785-4faf-8932-eadc27790f1f" providerId="ADAL" clId="{BA6FFAC4-08DD-C948-8287-2B3EE23651F0}" dt="2022-12-14T09:38:31.003" v="1"/>
        <pc:sldMkLst>
          <pc:docMk/>
          <pc:sldMk cId="3686199437" sldId="435"/>
        </pc:sldMkLst>
      </pc:sldChg>
      <pc:sldChg chg="add del">
        <pc:chgData name="Silva Saulio" userId="edc11998-d785-4faf-8932-eadc27790f1f" providerId="ADAL" clId="{BA6FFAC4-08DD-C948-8287-2B3EE23651F0}" dt="2022-12-14T09:38:31.003" v="1"/>
        <pc:sldMkLst>
          <pc:docMk/>
          <pc:sldMk cId="2528920783" sldId="436"/>
        </pc:sldMkLst>
      </pc:sldChg>
      <pc:sldChg chg="add">
        <pc:chgData name="Silva Saulio" userId="edc11998-d785-4faf-8932-eadc27790f1f" providerId="ADAL" clId="{BA6FFAC4-08DD-C948-8287-2B3EE23651F0}" dt="2022-12-14T09:38:31.093" v="2"/>
        <pc:sldMkLst>
          <pc:docMk/>
          <pc:sldMk cId="4243607169" sldId="436"/>
        </pc:sldMkLst>
      </pc:sldChg>
      <pc:sldChg chg="add">
        <pc:chgData name="Silva Saulio" userId="edc11998-d785-4faf-8932-eadc27790f1f" providerId="ADAL" clId="{BA6FFAC4-08DD-C948-8287-2B3EE23651F0}" dt="2022-12-14T09:38:31.093" v="2"/>
        <pc:sldMkLst>
          <pc:docMk/>
          <pc:sldMk cId="2322501315" sldId="437"/>
        </pc:sldMkLst>
      </pc:sldChg>
      <pc:sldChg chg="add del">
        <pc:chgData name="Silva Saulio" userId="edc11998-d785-4faf-8932-eadc27790f1f" providerId="ADAL" clId="{BA6FFAC4-08DD-C948-8287-2B3EE23651F0}" dt="2022-12-14T09:38:31.003" v="1"/>
        <pc:sldMkLst>
          <pc:docMk/>
          <pc:sldMk cId="3350301991" sldId="437"/>
        </pc:sldMkLst>
      </pc:sldChg>
      <pc:sldChg chg="add del">
        <pc:chgData name="Silva Saulio" userId="edc11998-d785-4faf-8932-eadc27790f1f" providerId="ADAL" clId="{BA6FFAC4-08DD-C948-8287-2B3EE23651F0}" dt="2022-12-14T09:38:31.003" v="1"/>
        <pc:sldMkLst>
          <pc:docMk/>
          <pc:sldMk cId="2999075138" sldId="438"/>
        </pc:sldMkLst>
      </pc:sldChg>
      <pc:sldChg chg="modSp add mod">
        <pc:chgData name="Silva Saulio" userId="edc11998-d785-4faf-8932-eadc27790f1f" providerId="ADAL" clId="{BA6FFAC4-08DD-C948-8287-2B3EE23651F0}" dt="2022-12-14T11:29:24.387" v="117" actId="20577"/>
        <pc:sldMkLst>
          <pc:docMk/>
          <pc:sldMk cId="3160212346" sldId="438"/>
        </pc:sldMkLst>
        <pc:spChg chg="mod">
          <ac:chgData name="Silva Saulio" userId="edc11998-d785-4faf-8932-eadc27790f1f" providerId="ADAL" clId="{BA6FFAC4-08DD-C948-8287-2B3EE23651F0}" dt="2022-12-14T11:29:24.387" v="117" actId="20577"/>
          <ac:spMkLst>
            <pc:docMk/>
            <pc:sldMk cId="3160212346" sldId="438"/>
            <ac:spMk id="2" creationId="{C548C94F-C14A-8E04-71E1-F0FAFCB5AAA5}"/>
          </ac:spMkLst>
        </pc:spChg>
      </pc:sldChg>
      <pc:sldChg chg="add">
        <pc:chgData name="Silva Saulio" userId="edc11998-d785-4faf-8932-eadc27790f1f" providerId="ADAL" clId="{BA6FFAC4-08DD-C948-8287-2B3EE23651F0}" dt="2022-12-14T09:38:31.093" v="2"/>
        <pc:sldMkLst>
          <pc:docMk/>
          <pc:sldMk cId="1498806415" sldId="439"/>
        </pc:sldMkLst>
      </pc:sldChg>
      <pc:sldChg chg="add del">
        <pc:chgData name="Silva Saulio" userId="edc11998-d785-4faf-8932-eadc27790f1f" providerId="ADAL" clId="{BA6FFAC4-08DD-C948-8287-2B3EE23651F0}" dt="2022-12-14T09:38:31.003" v="1"/>
        <pc:sldMkLst>
          <pc:docMk/>
          <pc:sldMk cId="3125650641" sldId="439"/>
        </pc:sldMkLst>
      </pc:sldChg>
      <pc:sldChg chg="add del">
        <pc:chgData name="Silva Saulio" userId="edc11998-d785-4faf-8932-eadc27790f1f" providerId="ADAL" clId="{BA6FFAC4-08DD-C948-8287-2B3EE23651F0}" dt="2022-12-14T09:38:31.093" v="2"/>
        <pc:sldMkLst>
          <pc:docMk/>
          <pc:sldMk cId="2145048054" sldId="440"/>
        </pc:sldMkLst>
      </pc:sldChg>
      <pc:sldChg chg="add del">
        <pc:chgData name="Silva Saulio" userId="edc11998-d785-4faf-8932-eadc27790f1f" providerId="ADAL" clId="{BA6FFAC4-08DD-C948-8287-2B3EE23651F0}" dt="2022-12-14T09:38:31.003" v="1"/>
        <pc:sldMkLst>
          <pc:docMk/>
          <pc:sldMk cId="1337108488" sldId="441"/>
        </pc:sldMkLst>
      </pc:sldChg>
      <pc:sldChg chg="add">
        <pc:chgData name="Silva Saulio" userId="edc11998-d785-4faf-8932-eadc27790f1f" providerId="ADAL" clId="{BA6FFAC4-08DD-C948-8287-2B3EE23651F0}" dt="2022-12-14T09:38:31.093" v="2"/>
        <pc:sldMkLst>
          <pc:docMk/>
          <pc:sldMk cId="2354513915" sldId="441"/>
        </pc:sldMkLst>
      </pc:sldChg>
      <pc:sldChg chg="add del">
        <pc:chgData name="Silva Saulio" userId="edc11998-d785-4faf-8932-eadc27790f1f" providerId="ADAL" clId="{BA6FFAC4-08DD-C948-8287-2B3EE23651F0}" dt="2022-12-14T09:38:31.003" v="1"/>
        <pc:sldMkLst>
          <pc:docMk/>
          <pc:sldMk cId="2034749071" sldId="442"/>
        </pc:sldMkLst>
      </pc:sldChg>
      <pc:sldChg chg="add">
        <pc:chgData name="Silva Saulio" userId="edc11998-d785-4faf-8932-eadc27790f1f" providerId="ADAL" clId="{BA6FFAC4-08DD-C948-8287-2B3EE23651F0}" dt="2022-12-14T09:38:31.093" v="2"/>
        <pc:sldMkLst>
          <pc:docMk/>
          <pc:sldMk cId="4137222376" sldId="442"/>
        </pc:sldMkLst>
      </pc:sldChg>
      <pc:sldChg chg="add del">
        <pc:chgData name="Silva Saulio" userId="edc11998-d785-4faf-8932-eadc27790f1f" providerId="ADAL" clId="{BA6FFAC4-08DD-C948-8287-2B3EE23651F0}" dt="2022-12-14T09:39:09.677" v="5"/>
        <pc:sldMkLst>
          <pc:docMk/>
          <pc:sldMk cId="3627000978" sldId="443"/>
        </pc:sldMkLst>
      </pc:sldChg>
      <pc:sldChg chg="add del mod modShow">
        <pc:chgData name="Silva Saulio" userId="edc11998-d785-4faf-8932-eadc27790f1f" providerId="ADAL" clId="{BA6FFAC4-08DD-C948-8287-2B3EE23651F0}" dt="2022-12-14T11:19:38.144" v="115" actId="2696"/>
        <pc:sldMkLst>
          <pc:docMk/>
          <pc:sldMk cId="4010017917" sldId="443"/>
        </pc:sldMkLst>
      </pc:sldChg>
      <pc:sldChg chg="add del mod modShow">
        <pc:chgData name="Silva Saulio" userId="edc11998-d785-4faf-8932-eadc27790f1f" providerId="ADAL" clId="{BA6FFAC4-08DD-C948-8287-2B3EE23651F0}" dt="2022-12-14T11:19:38.144" v="115" actId="2696"/>
        <pc:sldMkLst>
          <pc:docMk/>
          <pc:sldMk cId="2693159131" sldId="444"/>
        </pc:sldMkLst>
      </pc:sldChg>
      <pc:sldChg chg="add del">
        <pc:chgData name="Silva Saulio" userId="edc11998-d785-4faf-8932-eadc27790f1f" providerId="ADAL" clId="{BA6FFAC4-08DD-C948-8287-2B3EE23651F0}" dt="2022-12-14T09:39:09.677" v="5"/>
        <pc:sldMkLst>
          <pc:docMk/>
          <pc:sldMk cId="3199603301" sldId="444"/>
        </pc:sldMkLst>
      </pc:sldChg>
      <pc:sldChg chg="modSp add del mod modShow">
        <pc:chgData name="Silva Saulio" userId="edc11998-d785-4faf-8932-eadc27790f1f" providerId="ADAL" clId="{BA6FFAC4-08DD-C948-8287-2B3EE23651F0}" dt="2022-12-14T11:19:38.144" v="115" actId="2696"/>
        <pc:sldMkLst>
          <pc:docMk/>
          <pc:sldMk cId="2004309231" sldId="445"/>
        </pc:sldMkLst>
        <pc:spChg chg="mod">
          <ac:chgData name="Silva Saulio" userId="edc11998-d785-4faf-8932-eadc27790f1f" providerId="ADAL" clId="{BA6FFAC4-08DD-C948-8287-2B3EE23651F0}" dt="2022-12-14T09:42:52.529" v="20" actId="403"/>
          <ac:spMkLst>
            <pc:docMk/>
            <pc:sldMk cId="2004309231" sldId="445"/>
            <ac:spMk id="2" creationId="{EC1EB9E7-A8B9-377E-FA3A-4747FA864738}"/>
          </ac:spMkLst>
        </pc:spChg>
      </pc:sldChg>
      <pc:sldChg chg="add del">
        <pc:chgData name="Silva Saulio" userId="edc11998-d785-4faf-8932-eadc27790f1f" providerId="ADAL" clId="{BA6FFAC4-08DD-C948-8287-2B3EE23651F0}" dt="2022-12-14T09:39:09.677" v="5"/>
        <pc:sldMkLst>
          <pc:docMk/>
          <pc:sldMk cId="2111511659" sldId="445"/>
        </pc:sldMkLst>
      </pc:sldChg>
      <pc:sldChg chg="add del">
        <pc:chgData name="Silva Saulio" userId="edc11998-d785-4faf-8932-eadc27790f1f" providerId="ADAL" clId="{BA6FFAC4-08DD-C948-8287-2B3EE23651F0}" dt="2022-12-14T09:40:15.260" v="8" actId="2696"/>
        <pc:sldMkLst>
          <pc:docMk/>
          <pc:sldMk cId="5184366" sldId="446"/>
        </pc:sldMkLst>
      </pc:sldChg>
      <pc:sldChg chg="add del">
        <pc:chgData name="Silva Saulio" userId="edc11998-d785-4faf-8932-eadc27790f1f" providerId="ADAL" clId="{BA6FFAC4-08DD-C948-8287-2B3EE23651F0}" dt="2022-12-14T09:39:09.677" v="5"/>
        <pc:sldMkLst>
          <pc:docMk/>
          <pc:sldMk cId="2284225499" sldId="446"/>
        </pc:sldMkLst>
      </pc:sldChg>
      <pc:sldChg chg="add del">
        <pc:chgData name="Silva Saulio" userId="edc11998-d785-4faf-8932-eadc27790f1f" providerId="ADAL" clId="{BA6FFAC4-08DD-C948-8287-2B3EE23651F0}" dt="2022-12-14T09:39:09.721" v="6"/>
        <pc:sldMkLst>
          <pc:docMk/>
          <pc:sldMk cId="2122314820" sldId="2161"/>
        </pc:sldMkLst>
      </pc:sldChg>
      <pc:sldChg chg="add del">
        <pc:chgData name="Silva Saulio" userId="edc11998-d785-4faf-8932-eadc27790f1f" providerId="ADAL" clId="{BA6FFAC4-08DD-C948-8287-2B3EE23651F0}" dt="2022-12-14T09:39:09.721" v="6"/>
        <pc:sldMkLst>
          <pc:docMk/>
          <pc:sldMk cId="3852231435" sldId="2162"/>
        </pc:sldMkLst>
      </pc:sldChg>
      <pc:sldChg chg="add">
        <pc:chgData name="Silva Saulio" userId="edc11998-d785-4faf-8932-eadc27790f1f" providerId="ADAL" clId="{BA6FFAC4-08DD-C948-8287-2B3EE23651F0}" dt="2022-12-14T11:22:40.487" v="116"/>
        <pc:sldMkLst>
          <pc:docMk/>
          <pc:sldMk cId="3329251506" sldId="2163"/>
        </pc:sldMkLst>
      </pc:sldChg>
      <pc:sldChg chg="add">
        <pc:chgData name="Silva Saulio" userId="edc11998-d785-4faf-8932-eadc27790f1f" providerId="ADAL" clId="{BA6FFAC4-08DD-C948-8287-2B3EE23651F0}" dt="2022-12-14T11:22:40.487" v="116"/>
        <pc:sldMkLst>
          <pc:docMk/>
          <pc:sldMk cId="1746760104" sldId="2164"/>
        </pc:sldMkLst>
      </pc:sldChg>
      <pc:sldChg chg="add">
        <pc:chgData name="Silva Saulio" userId="edc11998-d785-4faf-8932-eadc27790f1f" providerId="ADAL" clId="{BA6FFAC4-08DD-C948-8287-2B3EE23651F0}" dt="2022-12-14T11:22:40.487" v="116"/>
        <pc:sldMkLst>
          <pc:docMk/>
          <pc:sldMk cId="1460100434" sldId="2165"/>
        </pc:sldMkLst>
      </pc:sldChg>
      <pc:sldChg chg="add">
        <pc:chgData name="Silva Saulio" userId="edc11998-d785-4faf-8932-eadc27790f1f" providerId="ADAL" clId="{BA6FFAC4-08DD-C948-8287-2B3EE23651F0}" dt="2022-12-14T11:34:01.724" v="118"/>
        <pc:sldMkLst>
          <pc:docMk/>
          <pc:sldMk cId="4001564250" sldId="216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6C6839-F436-41DC-9175-F7C9B1AB054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6302084-D91A-4163-B05E-90882BC38FE2}">
      <dgm:prSet/>
      <dgm:spPr/>
      <dgm:t>
        <a:bodyPr/>
        <a:lstStyle/>
        <a:p>
          <a:pPr>
            <a:lnSpc>
              <a:spcPct val="100000"/>
            </a:lnSpc>
          </a:pPr>
          <a:r>
            <a:rPr lang="fi-FI" b="1" dirty="0">
              <a:latin typeface="Montserrat" panose="00000500000000000000" pitchFamily="2" charset="0"/>
            </a:rPr>
            <a:t>Herkkä, lempeä puoli</a:t>
          </a:r>
          <a:r>
            <a:rPr lang="fi-FI" dirty="0">
              <a:latin typeface="Montserrat" panose="00000500000000000000" pitchFamily="2" charset="0"/>
            </a:rPr>
            <a:t>: huomaan pahan oloni, haluan pitää huolta itsestäni, suhtaudun itseeni lempeästi ja ystävällisesti</a:t>
          </a:r>
          <a:endParaRPr lang="en-US" dirty="0">
            <a:latin typeface="Montserrat" panose="00000500000000000000" pitchFamily="2" charset="0"/>
          </a:endParaRPr>
        </a:p>
      </dgm:t>
    </dgm:pt>
    <dgm:pt modelId="{99A01CBC-5C19-41B0-A23D-FAD8080FD71B}" type="parTrans" cxnId="{A9E90D62-0661-4737-AF39-FC0073CA19EF}">
      <dgm:prSet/>
      <dgm:spPr/>
      <dgm:t>
        <a:bodyPr/>
        <a:lstStyle/>
        <a:p>
          <a:endParaRPr lang="en-US"/>
        </a:p>
      </dgm:t>
    </dgm:pt>
    <dgm:pt modelId="{6B4D95AC-DFE5-493C-9F39-C8DF6DF289EB}" type="sibTrans" cxnId="{A9E90D62-0661-4737-AF39-FC0073CA19EF}">
      <dgm:prSet/>
      <dgm:spPr/>
      <dgm:t>
        <a:bodyPr/>
        <a:lstStyle/>
        <a:p>
          <a:endParaRPr lang="en-US"/>
        </a:p>
      </dgm:t>
    </dgm:pt>
    <dgm:pt modelId="{1E75723A-9723-4D5F-9162-2A54849F6060}">
      <dgm:prSet custT="1"/>
      <dgm:spPr/>
      <dgm:t>
        <a:bodyPr/>
        <a:lstStyle/>
        <a:p>
          <a:pPr>
            <a:lnSpc>
              <a:spcPct val="100000"/>
            </a:lnSpc>
          </a:pPr>
          <a:r>
            <a:rPr lang="fi-FI" sz="1800">
              <a:latin typeface="Montserrat" panose="00000500000000000000" pitchFamily="2" charset="0"/>
            </a:rPr>
            <a:t>”Pidän lempeästi huolta itsestäni”</a:t>
          </a:r>
          <a:endParaRPr lang="en-US" sz="1800">
            <a:latin typeface="Montserrat" panose="00000500000000000000" pitchFamily="2" charset="0"/>
          </a:endParaRPr>
        </a:p>
      </dgm:t>
    </dgm:pt>
    <dgm:pt modelId="{158CBBD0-D638-4D8F-A909-16DDA3713D94}" type="parTrans" cxnId="{924FBDF0-DECE-464A-8D4D-2DB16BA558CB}">
      <dgm:prSet/>
      <dgm:spPr/>
      <dgm:t>
        <a:bodyPr/>
        <a:lstStyle/>
        <a:p>
          <a:endParaRPr lang="en-US"/>
        </a:p>
      </dgm:t>
    </dgm:pt>
    <dgm:pt modelId="{F8315F9E-76BB-4DFC-84F0-81A4B2EB3D56}" type="sibTrans" cxnId="{924FBDF0-DECE-464A-8D4D-2DB16BA558CB}">
      <dgm:prSet/>
      <dgm:spPr/>
      <dgm:t>
        <a:bodyPr/>
        <a:lstStyle/>
        <a:p>
          <a:endParaRPr lang="en-US"/>
        </a:p>
      </dgm:t>
    </dgm:pt>
    <dgm:pt modelId="{BB3288A2-96FE-47EF-AAC3-60D11369150F}">
      <dgm:prSet/>
      <dgm:spPr/>
      <dgm:t>
        <a:bodyPr/>
        <a:lstStyle/>
        <a:p>
          <a:pPr>
            <a:lnSpc>
              <a:spcPct val="100000"/>
            </a:lnSpc>
          </a:pPr>
          <a:r>
            <a:rPr lang="fi-FI" b="1" dirty="0">
              <a:latin typeface="Montserrat" panose="00000500000000000000" pitchFamily="2" charset="0"/>
            </a:rPr>
            <a:t>Jämäkkä, voimakas puoli</a:t>
          </a:r>
          <a:r>
            <a:rPr lang="fi-FI" dirty="0">
              <a:latin typeface="Montserrat" panose="00000500000000000000" pitchFamily="2" charset="0"/>
            </a:rPr>
            <a:t>: olen aktiivinen toimija, haluan suojella itseäni ja motivoin itseäni minulle tärkeiden asioiden suuntaan</a:t>
          </a:r>
          <a:endParaRPr lang="en-US" dirty="0">
            <a:latin typeface="Montserrat" panose="00000500000000000000" pitchFamily="2" charset="0"/>
          </a:endParaRPr>
        </a:p>
      </dgm:t>
    </dgm:pt>
    <dgm:pt modelId="{BC98A979-2C51-4A63-AD78-F8B5DA22643F}" type="parTrans" cxnId="{72830CDF-5CF8-4FC1-9755-E9ECAD8718A0}">
      <dgm:prSet/>
      <dgm:spPr/>
      <dgm:t>
        <a:bodyPr/>
        <a:lstStyle/>
        <a:p>
          <a:endParaRPr lang="en-US"/>
        </a:p>
      </dgm:t>
    </dgm:pt>
    <dgm:pt modelId="{1603705D-46D7-49F6-B99F-F45A8AC2A6B4}" type="sibTrans" cxnId="{72830CDF-5CF8-4FC1-9755-E9ECAD8718A0}">
      <dgm:prSet/>
      <dgm:spPr/>
      <dgm:t>
        <a:bodyPr/>
        <a:lstStyle/>
        <a:p>
          <a:endParaRPr lang="en-US"/>
        </a:p>
      </dgm:t>
    </dgm:pt>
    <dgm:pt modelId="{8371A522-B62E-4C25-A87E-C245B3228601}">
      <dgm:prSet custT="1"/>
      <dgm:spPr/>
      <dgm:t>
        <a:bodyPr/>
        <a:lstStyle/>
        <a:p>
          <a:pPr>
            <a:lnSpc>
              <a:spcPct val="100000"/>
            </a:lnSpc>
          </a:pPr>
          <a:r>
            <a:rPr lang="fi-FI" sz="1800">
              <a:latin typeface="Montserrat" panose="00000500000000000000" pitchFamily="2" charset="0"/>
            </a:rPr>
            <a:t>”Toimin ja teen itseni hyväksi”</a:t>
          </a:r>
          <a:endParaRPr lang="en-US" sz="1800">
            <a:latin typeface="Montserrat" panose="00000500000000000000" pitchFamily="2" charset="0"/>
          </a:endParaRPr>
        </a:p>
      </dgm:t>
    </dgm:pt>
    <dgm:pt modelId="{249F6924-558A-498F-90D7-5E3171479B21}" type="parTrans" cxnId="{1B37F809-D62D-4637-8926-EF153310B5F4}">
      <dgm:prSet/>
      <dgm:spPr/>
      <dgm:t>
        <a:bodyPr/>
        <a:lstStyle/>
        <a:p>
          <a:endParaRPr lang="en-US"/>
        </a:p>
      </dgm:t>
    </dgm:pt>
    <dgm:pt modelId="{66EAD23F-4B53-4846-A4F2-8D922A196BA2}" type="sibTrans" cxnId="{1B37F809-D62D-4637-8926-EF153310B5F4}">
      <dgm:prSet/>
      <dgm:spPr/>
      <dgm:t>
        <a:bodyPr/>
        <a:lstStyle/>
        <a:p>
          <a:endParaRPr lang="en-US"/>
        </a:p>
      </dgm:t>
    </dgm:pt>
    <dgm:pt modelId="{54BDD75D-5E94-46B3-AA31-E112ABE30D46}" type="pres">
      <dgm:prSet presAssocID="{EA6C6839-F436-41DC-9175-F7C9B1AB0547}" presName="root" presStyleCnt="0">
        <dgm:presLayoutVars>
          <dgm:dir/>
          <dgm:resizeHandles val="exact"/>
        </dgm:presLayoutVars>
      </dgm:prSet>
      <dgm:spPr/>
    </dgm:pt>
    <dgm:pt modelId="{C39D0DBB-C20D-4BD5-8667-7733CD28AEBA}" type="pres">
      <dgm:prSet presAssocID="{36302084-D91A-4163-B05E-90882BC38FE2}" presName="compNode" presStyleCnt="0"/>
      <dgm:spPr/>
    </dgm:pt>
    <dgm:pt modelId="{AB124F89-12B1-4AB2-B9BE-D0FA8E79BF0C}" type="pres">
      <dgm:prSet presAssocID="{36302084-D91A-4163-B05E-90882BC38FE2}" presName="bgRect" presStyleLbl="bgShp" presStyleIdx="0" presStyleCnt="2"/>
      <dgm:spPr/>
    </dgm:pt>
    <dgm:pt modelId="{7EF49488-8C9D-4973-BB28-BE18B10F2777}" type="pres">
      <dgm:prSet presAssocID="{36302084-D91A-4163-B05E-90882BC38FE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Outline"/>
        </a:ext>
      </dgm:extLst>
    </dgm:pt>
    <dgm:pt modelId="{E9ABA44B-75AE-461F-94D9-9E63B8CDCEC0}" type="pres">
      <dgm:prSet presAssocID="{36302084-D91A-4163-B05E-90882BC38FE2}" presName="spaceRect" presStyleCnt="0"/>
      <dgm:spPr/>
    </dgm:pt>
    <dgm:pt modelId="{C5F2EDCD-27B6-4371-BC7C-54BFBDF709FA}" type="pres">
      <dgm:prSet presAssocID="{36302084-D91A-4163-B05E-90882BC38FE2}" presName="parTx" presStyleLbl="revTx" presStyleIdx="0" presStyleCnt="4">
        <dgm:presLayoutVars>
          <dgm:chMax val="0"/>
          <dgm:chPref val="0"/>
        </dgm:presLayoutVars>
      </dgm:prSet>
      <dgm:spPr/>
    </dgm:pt>
    <dgm:pt modelId="{CDA11F7B-989D-452D-8A49-B94F95F84D77}" type="pres">
      <dgm:prSet presAssocID="{36302084-D91A-4163-B05E-90882BC38FE2}" presName="desTx" presStyleLbl="revTx" presStyleIdx="1" presStyleCnt="4">
        <dgm:presLayoutVars/>
      </dgm:prSet>
      <dgm:spPr/>
    </dgm:pt>
    <dgm:pt modelId="{8A5A0C70-6B30-4552-910C-987EE554FFC6}" type="pres">
      <dgm:prSet presAssocID="{6B4D95AC-DFE5-493C-9F39-C8DF6DF289EB}" presName="sibTrans" presStyleCnt="0"/>
      <dgm:spPr/>
    </dgm:pt>
    <dgm:pt modelId="{F1E99BCA-4F32-4CEF-9F1F-10F2FD5E675A}" type="pres">
      <dgm:prSet presAssocID="{BB3288A2-96FE-47EF-AAC3-60D11369150F}" presName="compNode" presStyleCnt="0"/>
      <dgm:spPr/>
    </dgm:pt>
    <dgm:pt modelId="{F69B6342-D8CA-45FB-A04D-02D28ECDC040}" type="pres">
      <dgm:prSet presAssocID="{BB3288A2-96FE-47EF-AAC3-60D11369150F}" presName="bgRect" presStyleLbl="bgShp" presStyleIdx="1" presStyleCnt="2"/>
      <dgm:spPr/>
    </dgm:pt>
    <dgm:pt modelId="{CF818E37-C4FE-4D27-A33E-5FC51E439D97}" type="pres">
      <dgm:prSet presAssocID="{BB3288A2-96FE-47EF-AAC3-60D11369150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ähkömies"/>
        </a:ext>
      </dgm:extLst>
    </dgm:pt>
    <dgm:pt modelId="{47AAF724-2684-430C-9F2B-1C1A34B8306F}" type="pres">
      <dgm:prSet presAssocID="{BB3288A2-96FE-47EF-AAC3-60D11369150F}" presName="spaceRect" presStyleCnt="0"/>
      <dgm:spPr/>
    </dgm:pt>
    <dgm:pt modelId="{3A3FBA88-6767-4C1E-95DE-51A2A01E3B18}" type="pres">
      <dgm:prSet presAssocID="{BB3288A2-96FE-47EF-AAC3-60D11369150F}" presName="parTx" presStyleLbl="revTx" presStyleIdx="2" presStyleCnt="4">
        <dgm:presLayoutVars>
          <dgm:chMax val="0"/>
          <dgm:chPref val="0"/>
        </dgm:presLayoutVars>
      </dgm:prSet>
      <dgm:spPr/>
    </dgm:pt>
    <dgm:pt modelId="{E845B01C-45C1-4D6C-8F18-9CA282C879FD}" type="pres">
      <dgm:prSet presAssocID="{BB3288A2-96FE-47EF-AAC3-60D11369150F}" presName="desTx" presStyleLbl="revTx" presStyleIdx="3" presStyleCnt="4">
        <dgm:presLayoutVars/>
      </dgm:prSet>
      <dgm:spPr/>
    </dgm:pt>
  </dgm:ptLst>
  <dgm:cxnLst>
    <dgm:cxn modelId="{1B37F809-D62D-4637-8926-EF153310B5F4}" srcId="{BB3288A2-96FE-47EF-AAC3-60D11369150F}" destId="{8371A522-B62E-4C25-A87E-C245B3228601}" srcOrd="0" destOrd="0" parTransId="{249F6924-558A-498F-90D7-5E3171479B21}" sibTransId="{66EAD23F-4B53-4846-A4F2-8D922A196BA2}"/>
    <dgm:cxn modelId="{63F11F57-24AA-4D46-9DAD-E503F45F7A9C}" type="presOf" srcId="{EA6C6839-F436-41DC-9175-F7C9B1AB0547}" destId="{54BDD75D-5E94-46B3-AA31-E112ABE30D46}" srcOrd="0" destOrd="0" presId="urn:microsoft.com/office/officeart/2018/2/layout/IconVerticalSolidList"/>
    <dgm:cxn modelId="{A9E90D62-0661-4737-AF39-FC0073CA19EF}" srcId="{EA6C6839-F436-41DC-9175-F7C9B1AB0547}" destId="{36302084-D91A-4163-B05E-90882BC38FE2}" srcOrd="0" destOrd="0" parTransId="{99A01CBC-5C19-41B0-A23D-FAD8080FD71B}" sibTransId="{6B4D95AC-DFE5-493C-9F39-C8DF6DF289EB}"/>
    <dgm:cxn modelId="{C8BF5A66-6BF5-4FAE-B196-E3D27E1B9510}" type="presOf" srcId="{1E75723A-9723-4D5F-9162-2A54849F6060}" destId="{CDA11F7B-989D-452D-8A49-B94F95F84D77}" srcOrd="0" destOrd="0" presId="urn:microsoft.com/office/officeart/2018/2/layout/IconVerticalSolidList"/>
    <dgm:cxn modelId="{16EFD374-D74A-4ACA-A564-74A43F71D05D}" type="presOf" srcId="{36302084-D91A-4163-B05E-90882BC38FE2}" destId="{C5F2EDCD-27B6-4371-BC7C-54BFBDF709FA}" srcOrd="0" destOrd="0" presId="urn:microsoft.com/office/officeart/2018/2/layout/IconVerticalSolidList"/>
    <dgm:cxn modelId="{8D0F51A0-57B6-43BB-AFBF-8609BD7CE76C}" type="presOf" srcId="{BB3288A2-96FE-47EF-AAC3-60D11369150F}" destId="{3A3FBA88-6767-4C1E-95DE-51A2A01E3B18}" srcOrd="0" destOrd="0" presId="urn:microsoft.com/office/officeart/2018/2/layout/IconVerticalSolidList"/>
    <dgm:cxn modelId="{EF0808A2-DA56-4902-B5EA-961B6ADA220F}" type="presOf" srcId="{8371A522-B62E-4C25-A87E-C245B3228601}" destId="{E845B01C-45C1-4D6C-8F18-9CA282C879FD}" srcOrd="0" destOrd="0" presId="urn:microsoft.com/office/officeart/2018/2/layout/IconVerticalSolidList"/>
    <dgm:cxn modelId="{72830CDF-5CF8-4FC1-9755-E9ECAD8718A0}" srcId="{EA6C6839-F436-41DC-9175-F7C9B1AB0547}" destId="{BB3288A2-96FE-47EF-AAC3-60D11369150F}" srcOrd="1" destOrd="0" parTransId="{BC98A979-2C51-4A63-AD78-F8B5DA22643F}" sibTransId="{1603705D-46D7-49F6-B99F-F45A8AC2A6B4}"/>
    <dgm:cxn modelId="{924FBDF0-DECE-464A-8D4D-2DB16BA558CB}" srcId="{36302084-D91A-4163-B05E-90882BC38FE2}" destId="{1E75723A-9723-4D5F-9162-2A54849F6060}" srcOrd="0" destOrd="0" parTransId="{158CBBD0-D638-4D8F-A909-16DDA3713D94}" sibTransId="{F8315F9E-76BB-4DFC-84F0-81A4B2EB3D56}"/>
    <dgm:cxn modelId="{17E49447-C76B-4FC2-BA0F-B443652C5DC9}" type="presParOf" srcId="{54BDD75D-5E94-46B3-AA31-E112ABE30D46}" destId="{C39D0DBB-C20D-4BD5-8667-7733CD28AEBA}" srcOrd="0" destOrd="0" presId="urn:microsoft.com/office/officeart/2018/2/layout/IconVerticalSolidList"/>
    <dgm:cxn modelId="{03EB7280-1954-44A8-BC0C-FBFC40A864CD}" type="presParOf" srcId="{C39D0DBB-C20D-4BD5-8667-7733CD28AEBA}" destId="{AB124F89-12B1-4AB2-B9BE-D0FA8E79BF0C}" srcOrd="0" destOrd="0" presId="urn:microsoft.com/office/officeart/2018/2/layout/IconVerticalSolidList"/>
    <dgm:cxn modelId="{A8DAF72A-6824-4C1C-A5BA-E69A568EE89D}" type="presParOf" srcId="{C39D0DBB-C20D-4BD5-8667-7733CD28AEBA}" destId="{7EF49488-8C9D-4973-BB28-BE18B10F2777}" srcOrd="1" destOrd="0" presId="urn:microsoft.com/office/officeart/2018/2/layout/IconVerticalSolidList"/>
    <dgm:cxn modelId="{716E9B4A-B9B4-491C-B6BC-897B5CD011F5}" type="presParOf" srcId="{C39D0DBB-C20D-4BD5-8667-7733CD28AEBA}" destId="{E9ABA44B-75AE-461F-94D9-9E63B8CDCEC0}" srcOrd="2" destOrd="0" presId="urn:microsoft.com/office/officeart/2018/2/layout/IconVerticalSolidList"/>
    <dgm:cxn modelId="{BBE740DA-852F-45B4-BC0A-FFBDBE46D8AD}" type="presParOf" srcId="{C39D0DBB-C20D-4BD5-8667-7733CD28AEBA}" destId="{C5F2EDCD-27B6-4371-BC7C-54BFBDF709FA}" srcOrd="3" destOrd="0" presId="urn:microsoft.com/office/officeart/2018/2/layout/IconVerticalSolidList"/>
    <dgm:cxn modelId="{4876C833-C2A2-49CA-8F72-3884FEE64792}" type="presParOf" srcId="{C39D0DBB-C20D-4BD5-8667-7733CD28AEBA}" destId="{CDA11F7B-989D-452D-8A49-B94F95F84D77}" srcOrd="4" destOrd="0" presId="urn:microsoft.com/office/officeart/2018/2/layout/IconVerticalSolidList"/>
    <dgm:cxn modelId="{6E39A417-61D9-4FDD-8188-61AF9C628703}" type="presParOf" srcId="{54BDD75D-5E94-46B3-AA31-E112ABE30D46}" destId="{8A5A0C70-6B30-4552-910C-987EE554FFC6}" srcOrd="1" destOrd="0" presId="urn:microsoft.com/office/officeart/2018/2/layout/IconVerticalSolidList"/>
    <dgm:cxn modelId="{122B9D6C-6349-4645-946B-BAD48B0CE6B5}" type="presParOf" srcId="{54BDD75D-5E94-46B3-AA31-E112ABE30D46}" destId="{F1E99BCA-4F32-4CEF-9F1F-10F2FD5E675A}" srcOrd="2" destOrd="0" presId="urn:microsoft.com/office/officeart/2018/2/layout/IconVerticalSolidList"/>
    <dgm:cxn modelId="{320C1629-8607-4279-8611-95E24CDC2FDD}" type="presParOf" srcId="{F1E99BCA-4F32-4CEF-9F1F-10F2FD5E675A}" destId="{F69B6342-D8CA-45FB-A04D-02D28ECDC040}" srcOrd="0" destOrd="0" presId="urn:microsoft.com/office/officeart/2018/2/layout/IconVerticalSolidList"/>
    <dgm:cxn modelId="{052520BA-54E2-4462-8EDA-058F083FD40F}" type="presParOf" srcId="{F1E99BCA-4F32-4CEF-9F1F-10F2FD5E675A}" destId="{CF818E37-C4FE-4D27-A33E-5FC51E439D97}" srcOrd="1" destOrd="0" presId="urn:microsoft.com/office/officeart/2018/2/layout/IconVerticalSolidList"/>
    <dgm:cxn modelId="{44DC3436-76AA-4AA0-AE35-35B1386A6448}" type="presParOf" srcId="{F1E99BCA-4F32-4CEF-9F1F-10F2FD5E675A}" destId="{47AAF724-2684-430C-9F2B-1C1A34B8306F}" srcOrd="2" destOrd="0" presId="urn:microsoft.com/office/officeart/2018/2/layout/IconVerticalSolidList"/>
    <dgm:cxn modelId="{5E13B572-0BA8-46A2-9BF9-EAB829A52D8E}" type="presParOf" srcId="{F1E99BCA-4F32-4CEF-9F1F-10F2FD5E675A}" destId="{3A3FBA88-6767-4C1E-95DE-51A2A01E3B18}" srcOrd="3" destOrd="0" presId="urn:microsoft.com/office/officeart/2018/2/layout/IconVerticalSolidList"/>
    <dgm:cxn modelId="{51EA7255-E5E2-45A1-8B8D-B177287B2D02}" type="presParOf" srcId="{F1E99BCA-4F32-4CEF-9F1F-10F2FD5E675A}" destId="{E845B01C-45C1-4D6C-8F18-9CA282C879FD}"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24F89-12B1-4AB2-B9BE-D0FA8E79BF0C}">
      <dsp:nvSpPr>
        <dsp:cNvPr id="0" name=""/>
        <dsp:cNvSpPr/>
      </dsp:nvSpPr>
      <dsp:spPr>
        <a:xfrm>
          <a:off x="0" y="751206"/>
          <a:ext cx="10822953" cy="13868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F49488-8C9D-4973-BB28-BE18B10F2777}">
      <dsp:nvSpPr>
        <dsp:cNvPr id="0" name=""/>
        <dsp:cNvSpPr/>
      </dsp:nvSpPr>
      <dsp:spPr>
        <a:xfrm>
          <a:off x="419520" y="1063246"/>
          <a:ext cx="762763" cy="762763"/>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F2EDCD-27B6-4371-BC7C-54BFBDF709FA}">
      <dsp:nvSpPr>
        <dsp:cNvPr id="0" name=""/>
        <dsp:cNvSpPr/>
      </dsp:nvSpPr>
      <dsp:spPr>
        <a:xfrm>
          <a:off x="1601804" y="751206"/>
          <a:ext cx="4870328"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755650">
            <a:lnSpc>
              <a:spcPct val="100000"/>
            </a:lnSpc>
            <a:spcBef>
              <a:spcPct val="0"/>
            </a:spcBef>
            <a:spcAft>
              <a:spcPct val="35000"/>
            </a:spcAft>
            <a:buNone/>
          </a:pPr>
          <a:r>
            <a:rPr lang="fi-FI" sz="1700" b="1" kern="1200" dirty="0">
              <a:latin typeface="Montserrat" panose="00000500000000000000" pitchFamily="2" charset="0"/>
            </a:rPr>
            <a:t>Herkkä, lempeä puoli</a:t>
          </a:r>
          <a:r>
            <a:rPr lang="fi-FI" sz="1700" kern="1200" dirty="0">
              <a:latin typeface="Montserrat" panose="00000500000000000000" pitchFamily="2" charset="0"/>
            </a:rPr>
            <a:t>: huomaan pahan oloni, haluan pitää huolta itsestäni, suhtaudun itseeni lempeästi ja ystävällisesti</a:t>
          </a:r>
          <a:endParaRPr lang="en-US" sz="1700" kern="1200" dirty="0">
            <a:latin typeface="Montserrat" panose="00000500000000000000" pitchFamily="2" charset="0"/>
          </a:endParaRPr>
        </a:p>
      </dsp:txBody>
      <dsp:txXfrm>
        <a:off x="1601804" y="751206"/>
        <a:ext cx="4870328" cy="1386843"/>
      </dsp:txXfrm>
    </dsp:sp>
    <dsp:sp modelId="{CDA11F7B-989D-452D-8A49-B94F95F84D77}">
      <dsp:nvSpPr>
        <dsp:cNvPr id="0" name=""/>
        <dsp:cNvSpPr/>
      </dsp:nvSpPr>
      <dsp:spPr>
        <a:xfrm>
          <a:off x="6472133" y="751206"/>
          <a:ext cx="4350819"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800100">
            <a:lnSpc>
              <a:spcPct val="100000"/>
            </a:lnSpc>
            <a:spcBef>
              <a:spcPct val="0"/>
            </a:spcBef>
            <a:spcAft>
              <a:spcPct val="35000"/>
            </a:spcAft>
            <a:buNone/>
          </a:pPr>
          <a:r>
            <a:rPr lang="fi-FI" sz="1800" kern="1200">
              <a:latin typeface="Montserrat" panose="00000500000000000000" pitchFamily="2" charset="0"/>
            </a:rPr>
            <a:t>”Pidän lempeästi huolta itsestäni”</a:t>
          </a:r>
          <a:endParaRPr lang="en-US" sz="1800" kern="1200">
            <a:latin typeface="Montserrat" panose="00000500000000000000" pitchFamily="2" charset="0"/>
          </a:endParaRPr>
        </a:p>
      </dsp:txBody>
      <dsp:txXfrm>
        <a:off x="6472133" y="751206"/>
        <a:ext cx="4350819" cy="1386843"/>
      </dsp:txXfrm>
    </dsp:sp>
    <dsp:sp modelId="{F69B6342-D8CA-45FB-A04D-02D28ECDC040}">
      <dsp:nvSpPr>
        <dsp:cNvPr id="0" name=""/>
        <dsp:cNvSpPr/>
      </dsp:nvSpPr>
      <dsp:spPr>
        <a:xfrm>
          <a:off x="0" y="2484761"/>
          <a:ext cx="10822953" cy="13868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18E37-C4FE-4D27-A33E-5FC51E439D97}">
      <dsp:nvSpPr>
        <dsp:cNvPr id="0" name=""/>
        <dsp:cNvSpPr/>
      </dsp:nvSpPr>
      <dsp:spPr>
        <a:xfrm>
          <a:off x="419520" y="2796801"/>
          <a:ext cx="762763" cy="762763"/>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3FBA88-6767-4C1E-95DE-51A2A01E3B18}">
      <dsp:nvSpPr>
        <dsp:cNvPr id="0" name=""/>
        <dsp:cNvSpPr/>
      </dsp:nvSpPr>
      <dsp:spPr>
        <a:xfrm>
          <a:off x="1601804" y="2484761"/>
          <a:ext cx="4870328"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755650">
            <a:lnSpc>
              <a:spcPct val="100000"/>
            </a:lnSpc>
            <a:spcBef>
              <a:spcPct val="0"/>
            </a:spcBef>
            <a:spcAft>
              <a:spcPct val="35000"/>
            </a:spcAft>
            <a:buNone/>
          </a:pPr>
          <a:r>
            <a:rPr lang="fi-FI" sz="1700" b="1" kern="1200" dirty="0">
              <a:latin typeface="Montserrat" panose="00000500000000000000" pitchFamily="2" charset="0"/>
            </a:rPr>
            <a:t>Jämäkkä, voimakas puoli</a:t>
          </a:r>
          <a:r>
            <a:rPr lang="fi-FI" sz="1700" kern="1200" dirty="0">
              <a:latin typeface="Montserrat" panose="00000500000000000000" pitchFamily="2" charset="0"/>
            </a:rPr>
            <a:t>: olen aktiivinen toimija, haluan suojella itseäni ja motivoin itseäni minulle tärkeiden asioiden suuntaan</a:t>
          </a:r>
          <a:endParaRPr lang="en-US" sz="1700" kern="1200" dirty="0">
            <a:latin typeface="Montserrat" panose="00000500000000000000" pitchFamily="2" charset="0"/>
          </a:endParaRPr>
        </a:p>
      </dsp:txBody>
      <dsp:txXfrm>
        <a:off x="1601804" y="2484761"/>
        <a:ext cx="4870328" cy="1386843"/>
      </dsp:txXfrm>
    </dsp:sp>
    <dsp:sp modelId="{E845B01C-45C1-4D6C-8F18-9CA282C879FD}">
      <dsp:nvSpPr>
        <dsp:cNvPr id="0" name=""/>
        <dsp:cNvSpPr/>
      </dsp:nvSpPr>
      <dsp:spPr>
        <a:xfrm>
          <a:off x="6472133" y="2484761"/>
          <a:ext cx="4350819"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800100">
            <a:lnSpc>
              <a:spcPct val="100000"/>
            </a:lnSpc>
            <a:spcBef>
              <a:spcPct val="0"/>
            </a:spcBef>
            <a:spcAft>
              <a:spcPct val="35000"/>
            </a:spcAft>
            <a:buNone/>
          </a:pPr>
          <a:r>
            <a:rPr lang="fi-FI" sz="1800" kern="1200">
              <a:latin typeface="Montserrat" panose="00000500000000000000" pitchFamily="2" charset="0"/>
            </a:rPr>
            <a:t>”Toimin ja teen itseni hyväksi”</a:t>
          </a:r>
          <a:endParaRPr lang="en-US" sz="1800" kern="1200">
            <a:latin typeface="Montserrat" panose="00000500000000000000" pitchFamily="2" charset="0"/>
          </a:endParaRPr>
        </a:p>
      </dsp:txBody>
      <dsp:txXfrm>
        <a:off x="6472133" y="2484761"/>
        <a:ext cx="4350819" cy="13868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14/12/2022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dirty="0">
                <a:effectLst/>
                <a:latin typeface="Calibri" panose="020F0502020204030204" pitchFamily="34" charset="0"/>
                <a:ea typeface="Calibri" panose="020F0502020204030204" pitchFamily="34" charset="0"/>
                <a:cs typeface="Times New Roman" panose="02020603050405020304" pitchFamily="18" charset="0"/>
              </a:rPr>
              <a:t>Tärkeää tietoa oppituntimateriaalista: Tämä oppituntimateriaali sisältää itsemyötätunnon teemaan liittyvää aineistoa,</a:t>
            </a:r>
            <a:r>
              <a:rPr lang="fi-FI" dirty="0"/>
              <a:t> jota opettaja tai muu koulun henkilökuntaan kuuluva voi käyttää pitääkseen oppitunnin aiheesta</a:t>
            </a:r>
            <a:r>
              <a:rPr lang="fi-FI" sz="1200" dirty="0">
                <a:effectLst/>
                <a:latin typeface="Calibri" panose="020F0502020204030204" pitchFamily="34" charset="0"/>
                <a:ea typeface="Calibri" panose="020F0502020204030204" pitchFamily="34" charset="0"/>
                <a:cs typeface="Times New Roman" panose="02020603050405020304" pitchFamily="18" charset="0"/>
              </a:rPr>
              <a:t>. Aineisto koostuu itsemyötätuntoon liittyvästä teoriasta sekä yhteisistä keskusteluharjoituksista luokassa. Keskusteluharjoituksia sisältyy materiaaliin oppitunnin pituuden mukaan, 45 min oppitunnilla kaksi harjoitusta, 75 min oppitunnilla kolme harjoitusta ja 90 min oppitunnilla viisi harjoitusta. Kussakin oppituntimateriaalissa on myös lisämateriaalia, jota voi käyttää halutessaan.  Minä riitän –oppaastamme löytyy tarvittaessa lisää tietoa ja tehtäviä itsemyötätunnon teemasta. </a:t>
            </a:r>
            <a:r>
              <a:rPr lang="fi-FI" dirty="0"/>
              <a:t>Oppituntimateriaali on rakennettu enemmän yleisellä tasolla liikkuvaksi, jottei kenenkään tarvitse jakaa luokassa henkilökohtaisia kokemuksia. Itsemyötätunto aiheena voi hyvinvoinnin lisäämisen lisäksi herättää joskus nuorissa voimakkaitakin, negatiivisia reaktioita. Tämä saattaa näkyä oppitunnilla esimerkiksi aiheen kyseenalaistamisena, defensiivisenä käytöksenä tai henkisenä pahoinvointina. Reaktiot teemaan saattavat näkyä ulospäin tai sitten nuori jää kantamaan sisäistä pahaa oloa, aihe koskettaa jotain kipeää itsessä. Itsemyötätunto-teemaan liittyvät usein varhaiset kokemuksemme myötätunnosta tai siitä vaille jäämisestä. Aiheen sensitiivisyyden vuoksi teemaa käsitellään materiaalissa yleisemmällä tasolla. Itsemyötätunto-teemasta kiinnostuvia oppilaita voi kannustaa ja ohjata yksilöllisten harjoitusten pariin jos teema kiinnostaa ja tuntuu tärkeältä (linkki Minä riitän-oppaaseemme löytyy tämän </a:t>
            </a:r>
            <a:r>
              <a:rPr lang="fi-FI" dirty="0" err="1"/>
              <a:t>diashown</a:t>
            </a:r>
            <a:r>
              <a:rPr lang="fi-FI" dirty="0"/>
              <a:t>-viimeisiltä dioilta). Opettaja voi myös luokan hyvin tuntiessaan päättää viedä aihetta henkilökohtaisemmalle tasolle. On hyvä kuitenkin aina muistaa mainita nuorille siitä, että on kovin inhimillistä jos aihe herättää itsessä tunteita ja antaa heille tarvittaessa mahdollisuus keskustella näistä fiiliksistä. On hyvä myös mainita auttavista tahoista, joiden puoleen voi tarvittaessa kääntyä. </a:t>
            </a:r>
            <a:endParaRPr lang="fi-FI"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i-FI" sz="1200" dirty="0">
              <a:effectLst/>
              <a:latin typeface="Calibri" panose="020F0502020204030204" pitchFamily="34" charset="0"/>
              <a:cs typeface="Times New Roman" panose="02020603050405020304" pitchFamily="18" charset="0"/>
            </a:endParaRPr>
          </a:p>
          <a:p>
            <a:r>
              <a:rPr lang="fi-FI" dirty="0"/>
              <a:t>Itsemyötätunto on tärkeä teema silloin kun pyritään vähentämään yksinäisyyttä. Miksi näin? Se, millainen suhde meillä on itseemme, vaikuttaa siihen miten olemme suhteessa muihin. Erityisesti pitkään jatkunut yksinäisyys voi värittää ajattelua ja aiheuttaa itseä koskevia haitallisia uskomuksia, ”olen huono, en kelpaa tällaisena”. Sekä sosiaalista että emotionaalista yksinäisyyttä kokevilla voi korostua itsekritiikki ja kontrollin tarve. Oma itse tai muut eivät välttämättä näyttäydy myötätunnon arvoisina. Oma suhtautuminen itseen voi siis hankaloittaa kaverisuhteiden muodostamista ja niissä toimimista. Puhumalla itsemyötätunnosta tuomme esiin sen, että kaikilla meillä on oikeus myötätuntoon, sekä suhteessa toisiimme että itseemme. Itsemyötätuntoista suhdetta itseen tukemalla luomme alustaa hyvinvoinnille sekä suhteessa itseen että muihin. </a:t>
            </a:r>
          </a:p>
          <a:p>
            <a:r>
              <a:rPr lang="fi-FI" dirty="0"/>
              <a:t>Toivomme, että tuntimateriaali herättää oppilaissa kiinnostusta ja erityisesti innostavia keskusteluita!</a:t>
            </a:r>
          </a:p>
          <a:p>
            <a:endParaRPr lang="fi-FI"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a:t>
            </a:fld>
            <a:endParaRPr lang="en-GB"/>
          </a:p>
        </p:txBody>
      </p:sp>
    </p:spTree>
    <p:extLst>
      <p:ext uri="{BB962C8B-B14F-4D97-AF65-F5344CB8AC3E}">
        <p14:creationId xmlns:p14="http://schemas.microsoft.com/office/powerpoint/2010/main" val="342004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Oppitunti sisältää tietoa itsemyötätunnon teemasta ja kolme keskusteluharjoitusta (jotka voi myös toteuttaa halutessaan yksilöharjoituksena). Viimeisillä dioilla löydät lisämateriaalia ja linkin Minä riitän-oppaaseemme, josta löytyy paljon lisätietoa ja harjoituksia itsemyötätunnon teemasta.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a:t>
            </a:fld>
            <a:endParaRPr lang="en-GB"/>
          </a:p>
        </p:txBody>
      </p:sp>
    </p:spTree>
    <p:extLst>
      <p:ext uri="{BB962C8B-B14F-4D97-AF65-F5344CB8AC3E}">
        <p14:creationId xmlns:p14="http://schemas.microsoft.com/office/powerpoint/2010/main" val="414443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buFont typeface="Wingdings" panose="05000000000000000000" pitchFamily="2" charset="2"/>
              <a:buChar char="§"/>
            </a:pPr>
            <a:r>
              <a:rPr lang="fi-FI" dirty="0"/>
              <a:t>Hyvä huomioida ja teeman perustelu (2 min)</a:t>
            </a:r>
          </a:p>
          <a:p>
            <a:pPr>
              <a:buFont typeface="Wingdings" panose="05000000000000000000" pitchFamily="2" charset="2"/>
              <a:buChar char="§"/>
            </a:pPr>
            <a:r>
              <a:rPr lang="fi-FI" sz="1200" i="1" dirty="0"/>
              <a:t>Harjoitus 1: Riittämättömyyden kokemuksen muutosagentit (15 min + purku 5 min)</a:t>
            </a:r>
            <a:endParaRPr lang="fi-FI" i="1" dirty="0"/>
          </a:p>
          <a:p>
            <a:pPr>
              <a:buFont typeface="Wingdings" panose="05000000000000000000" pitchFamily="2" charset="2"/>
              <a:buChar char="§"/>
            </a:pPr>
            <a:r>
              <a:rPr lang="fi-FI" dirty="0"/>
              <a:t>Teoriaa aiheesta: Mielen sisäinen itsekriitikko (2 min)</a:t>
            </a:r>
          </a:p>
          <a:p>
            <a:pPr>
              <a:buFont typeface="Wingdings" panose="05000000000000000000" pitchFamily="2" charset="2"/>
              <a:buChar char="§"/>
            </a:pPr>
            <a:r>
              <a:rPr lang="fi-FI" i="1" dirty="0"/>
              <a:t>Harjoitus 2: itsekriitikko sisällämme (10 min + purku 5 min)</a:t>
            </a:r>
          </a:p>
          <a:p>
            <a:pPr>
              <a:buFont typeface="Wingdings" panose="05000000000000000000" pitchFamily="2" charset="2"/>
              <a:buChar char="§"/>
            </a:pPr>
            <a:r>
              <a:rPr lang="fi-FI" i="1" dirty="0"/>
              <a:t>Harjoitus 3: myötätunto ja itsemyötätunto (10 min + purku 5 min)</a:t>
            </a:r>
          </a:p>
          <a:p>
            <a:pPr>
              <a:buFont typeface="Wingdings" panose="05000000000000000000" pitchFamily="2" charset="2"/>
              <a:buChar char="§"/>
            </a:pPr>
            <a:r>
              <a:rPr lang="fi-FI" dirty="0"/>
              <a:t>Teoriaa aiheesta : myötätunnon ja itsemyötätunnon määrittely (3 min)</a:t>
            </a:r>
          </a:p>
          <a:p>
            <a:pPr>
              <a:buFont typeface="Wingdings" panose="05000000000000000000" pitchFamily="2" charset="2"/>
              <a:buChar char="§"/>
            </a:pPr>
            <a:r>
              <a:rPr lang="fi-FI" dirty="0"/>
              <a:t>Teoriaa aiheesta : itsemyötätunto (15 min)</a:t>
            </a:r>
          </a:p>
          <a:p>
            <a:pPr>
              <a:buFont typeface="Wingdings" panose="05000000000000000000" pitchFamily="2" charset="2"/>
              <a:buChar char="§"/>
            </a:pPr>
            <a:r>
              <a:rPr lang="fi-FI" dirty="0"/>
              <a:t>OPPITUNTI PÄÄTTYY</a:t>
            </a:r>
          </a:p>
          <a:p>
            <a:pPr>
              <a:buFont typeface="Wingdings" panose="05000000000000000000" pitchFamily="2" charset="2"/>
              <a:buChar char="§"/>
            </a:pPr>
            <a:r>
              <a:rPr lang="fi-FI" sz="1100" b="1" dirty="0"/>
              <a:t>Lisämateriaali: interaktiivinen harjoitus: itsemyötätuntoisten oikeuksien luettelo</a:t>
            </a:r>
          </a:p>
          <a:p>
            <a:pPr>
              <a:buFont typeface="Wingdings" panose="05000000000000000000" pitchFamily="2" charset="2"/>
              <a:buChar char="§"/>
            </a:pPr>
            <a:r>
              <a:rPr lang="fi-FI" sz="1100" b="1" dirty="0"/>
              <a:t>Lisämateriaali: selkokielisiä kysymyksiä itsemyötätunto-teeman käsittelyyn ryhmässä</a:t>
            </a:r>
          </a:p>
          <a:p>
            <a:pPr>
              <a:buFont typeface="Wingdings" panose="05000000000000000000" pitchFamily="2" charset="2"/>
              <a:buChar char="§"/>
            </a:pPr>
            <a:r>
              <a:rPr lang="fi-FI" sz="1100" b="1" dirty="0"/>
              <a:t>Oppituntimateriaalin tausta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p:cNvSpPr>
            <a:spLocks noGrp="1"/>
          </p:cNvSpPr>
          <p:nvPr>
            <p:ph type="sldNum" sz="quarter" idx="5"/>
          </p:nvPr>
        </p:nvSpPr>
        <p:spPr/>
        <p:txBody>
          <a:bodyPr/>
          <a:lstStyle/>
          <a:p>
            <a:fld id="{E2E6E8B3-4238-BB4A-B3BE-365747C22376}" type="slidenum">
              <a:rPr lang="en-FI" smtClean="0"/>
              <a:t>3</a:t>
            </a:fld>
            <a:endParaRPr lang="en-FI"/>
          </a:p>
        </p:txBody>
      </p:sp>
    </p:spTree>
    <p:extLst>
      <p:ext uri="{BB962C8B-B14F-4D97-AF65-F5344CB8AC3E}">
        <p14:creationId xmlns:p14="http://schemas.microsoft.com/office/powerpoint/2010/main" val="41980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Tällä dialla on lyhyt alustus siihen, miten itsemyötätunto teemana voi herättää meissä ihmisissä kipeitäkin tunteita, vastustusta tai hankalaa oloa. Näiden tunteiden kanssa ei tarvitse jäädä yksin.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8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Olemme </a:t>
            </a:r>
            <a:r>
              <a:rPr lang="fi-FI" dirty="0" err="1"/>
              <a:t>HelsinkiMission</a:t>
            </a:r>
            <a:r>
              <a:rPr lang="fi-FI" dirty="0"/>
              <a:t> nuorten palveluissa havahtuneet jo vuosia sitten kovasti kasvussa olevaan ilmiöön: nuorten riittämättömyyden tunteeseen. Monilla nuorista on todella kovia suorituspaineita, mielen sisällä saattaa asustella julma sisäinen itsekriitikko, joka ei anna itselle armoa. Riittämättömyyden tunne voi näkyä eri elämän osa-alueilla riippuen yksilöstä. Monesti se näkyy </a:t>
            </a:r>
            <a:r>
              <a:rPr lang="fi-FI" b="1" dirty="0"/>
              <a:t>sosiaalisissa suhteissa ja esimerkiksi koulussa</a:t>
            </a:r>
            <a:r>
              <a:rPr lang="fi-FI" dirty="0"/>
              <a:t>. Yksinäisyyttä kokevat nuoret kuvaavat usein riittämättömyyden tunnetta. Sosiaalisissa suhteissa näkyvä riittämättömyyden tunne saa nuoren kokemaan, ettei ole riittävä sellaisena kuin on. Nuori voi jännittää sosiaalisia suhteita, kokea niissä ulkopuolisuuden tunnetta ja jäädä miettimään omaa toimintaansa niissä jälkikäteen pitkäksi aikaa. Sosiaaliset tilanteet voivat tuntua todella raskailta, jos niissä ei voi olla aidosti oma itsensä. Meillä kaikilla on sisäänrakennettu tarve liittyä toisiin ja kokea yhteenkuuluvuuden tunnetta. Riittämättömyyden tunne voi olla jotain, jota nuori on kantanut mukanaan koko elämänsä tai jotain, joka on saanut alkunsa sosiaalisista suhteista, joissa on tullut loukatuksi. Esimerkiksi koulukiusaaminen voi jättää jälkeensä pitkäkestoisen tunteen siitä, ettei ole toisten silmissä riittävän hyvä. Krooninen riittämättömyyden tunne voi myös vääristää nuoren kykyä havainnoida ympäristöä riittävän neutraalilla tavalla. Nuori saattaa kokea jatkuvasti saavan ympäristöstä vahvistusta omille tulkinnoilleen. ”Tuokaan ei tykkää musta kun se katsoi </a:t>
            </a:r>
            <a:r>
              <a:rPr lang="fi-FI" dirty="0" err="1"/>
              <a:t>mua</a:t>
            </a:r>
            <a:r>
              <a:rPr lang="fi-FI" dirty="0"/>
              <a:t> noin, miksi tuokin nauraa </a:t>
            </a:r>
            <a:r>
              <a:rPr lang="fi-FI" dirty="0" err="1"/>
              <a:t>mulle</a:t>
            </a:r>
            <a:r>
              <a:rPr lang="fi-FI" dirty="0"/>
              <a:t>”. </a:t>
            </a:r>
          </a:p>
          <a:p>
            <a:r>
              <a:rPr lang="fi-FI" dirty="0"/>
              <a:t>Nuorten maailmassa iso osa sosiaalisesta elämästä tapahtuu sosiaalisessa mediassa. Sosiaalinen media voi myös aiheuttaa voimakkaita riittämättömyyden tunteita. Jatkuva altistuminen vertailulle on haastavaa kenen tahansa mielelle, olemmehan ”ohjelmoituja” tällaiseen sosiaaliseen vertailuun luonnostaan. On siis inhimillistä kokea ajoittain riittämättömyyden tunnetta somen tarinoiden maailmassa. Riittämättömyyden tunne voi myös liittyä esimerkiksi suoriutumisen teemoihin (esim. koulu) ja ulkonäköön. Riittämättömyydenkin tunteesta saa puhua eikä sen kanssa ole yksin. Itsemyötätunto toimii vastalääkkeenä riittämättömyyden kokemukselle ja muistuttaa meitä jaetusta inhimillisyydestämme.. </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3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Anna nuorille pohdittavaksi tärkeä teema. Elämme tilanteessa, jossa nuorten riittämättömyyden tunne on lisääntynyt ja sanomalehti toisensa perään puhuu nuorten mielenterveyden kriisistä. Sen sijaan, että nuoret käyttäisivät aikansa sen pohtimiseen, mistä tämä johtuu (alle olen listannut muutamia mahdollisia tekijöitä), niin </a:t>
            </a:r>
            <a:r>
              <a:rPr lang="fi-FI" b="1" dirty="0"/>
              <a:t>tässä tehtävässä fokuksena on tämän ongelman ratkaisu</a:t>
            </a:r>
            <a:r>
              <a:rPr lang="fi-FI" dirty="0"/>
              <a:t>. On siis aika vetää supersankariviitat päälle ja lähteä ratkaisemaan viheliästä riittämättömyyden kokemusta. Nuoret kokoontuvat ryhmiin ja jokaisen ryhmän tehtävänä on koota vähintään 5 konkreettista muutosehdotusta ongelman taklaamiseksi ja nuorten hyvinvoinnin lisäämiseksi. Tässä tehtävässä saa olla luova!</a:t>
            </a:r>
          </a:p>
          <a:p>
            <a:endParaRPr lang="fi-FI" sz="2400" dirty="0">
              <a:solidFill>
                <a:schemeClr val="tx1"/>
              </a:solidFill>
              <a:latin typeface="Montserrat" panose="00000500000000000000" pitchFamily="2" charset="0"/>
              <a:cs typeface="Arial"/>
            </a:endParaRPr>
          </a:p>
          <a:p>
            <a:r>
              <a:rPr lang="fi-FI" sz="2400" dirty="0">
                <a:solidFill>
                  <a:schemeClr val="tx1"/>
                </a:solidFill>
                <a:latin typeface="Montserrat" panose="00000500000000000000" pitchFamily="2" charset="0"/>
                <a:cs typeface="Arial"/>
              </a:rPr>
              <a:t>Riittämättömyyden taustalla voi olla esimerkiksi seuraavia tekijöitä</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dirty="0">
                <a:latin typeface="Montserrat" panose="00000500000000000000" pitchFamily="2" charset="0"/>
                <a:cs typeface="Arial"/>
              </a:rPr>
              <a:t>Individualismi eli yksilökeskeinen kulttuuri</a:t>
            </a:r>
          </a:p>
          <a:p>
            <a:pPr marL="800100" lvl="1" indent="-342900">
              <a:buFont typeface="Arial" panose="020B0604020202020204" pitchFamily="34" charset="0"/>
              <a:buChar char="•"/>
            </a:pPr>
            <a:r>
              <a:rPr lang="fi-FI" dirty="0">
                <a:latin typeface="Montserrat" panose="00000500000000000000" pitchFamily="2" charset="0"/>
                <a:cs typeface="Arial"/>
              </a:rPr>
              <a:t>Lisääntynyt yksinäisyys</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Rakenteelliset muutokset (luokaton lukio, vaatimus itseohjautuvuudesta opinnoissa yms.)</a:t>
            </a: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Jatkuvassa muutoksessa eläminen (teknologia, ilmastonmuutos)</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Sosiaalinen media ja sen lisääntynyt käyttö</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Pärjäämisen paineet</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Sisäiset ja ulkoiset vaatimukset</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Stressi ja riittämättömyyden tunne</a:t>
            </a: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Biologiset tekijät (olemme viritettyjä biologisesti miettimään sitä, mitä kaveri meistä tuumaa, se on osa sosiaalista tiedonkäsittelyämme)</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79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Miten puhumme itsellemme mielemme sisällä, vaikuttaa isosti hyvinvointiimme. Jos sisäinen äänemme on kannustava ja tsemppaava, se vaikuttaa myönteisesti hyvinvointiimme ja auttaa meitä selviytymään paremmin myös erilaisista haasteista ja ongelmatilanteista. Jos mielen sisäinen ääni on todella kriittinen, haukkuva ja julma eli meillä on vahva sisäinen itsekriitikko, tällä on usein negatiivisia vaikutuksia hyvinvointiimme. Itsekritiikistä puhuttaessa on hyvä erottaa rakentava itsekritiikki, jonka tavoitteena on kokemuksista oppiminen. Tällaista itsekritiikkiä ja kykyä  oman toiminnan tarkasteluun tarvitsemme. Haitallinen itsekritiikki on sen sijaan meille nimensä mukaisesti haitallista eikä tue selviytymistämme. Haitallisen itsekritiikin tunnistaa usein siitä, että se on hyvin tunneperäistä, kohdistuu koko minään, minän arvoon ja on luonteeltaan negatiivissävytteistä. </a:t>
            </a:r>
          </a:p>
          <a:p>
            <a:r>
              <a:rPr lang="fi-FI" dirty="0"/>
              <a:t>Seuraavalla dialla löydät itsekritiikkiä koskevan harjoituksen, jonka voit teettää opiskelijaryhmällä. Harjoituksen voi tehdä ryhmissä tai pareittain.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987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Nämä sisäiset äänet ovat sijoitettu </a:t>
            </a:r>
            <a:r>
              <a:rPr lang="fi-FI" dirty="0" err="1"/>
              <a:t>whatsapp</a:t>
            </a:r>
            <a:r>
              <a:rPr lang="fi-FI" dirty="0"/>
              <a:t>-keskusteluun mutta todellisuudessa nämä erilaiset äänet löytyvät erään nuoren mielen sisältä. Kuva havainnollistaa sisäisten ääntemme ajoittaista julmuutta ja mielen antamia merkityksiä maailman tapahtumille. Miten tämä sisäinen keskustelu on saattanut vaikuttaa Netan toimintaan ja kykyyn ponnistaa tästä eteenpäin? Emme toivottavasti hyväksyisi kaverilta tällaista suhtautumista meihin mutta itseä kohtaan osoitetut ajatukset ja mielen sisäiset äänet voivat olla hyvinkin julmia. Harjoituksessa on kaksi osaa. </a:t>
            </a:r>
          </a:p>
          <a:p>
            <a:r>
              <a:rPr lang="fi-FI" sz="1200" b="1" dirty="0"/>
              <a:t>Osa 1: </a:t>
            </a:r>
            <a:r>
              <a:rPr lang="fi-FI" sz="1200" dirty="0"/>
              <a:t>Miten tällaiset ajatukset vaikuttavat </a:t>
            </a:r>
            <a:r>
              <a:rPr lang="fi-FI" dirty="0"/>
              <a:t>Netan kokemiin tunteisiin, ajatuksiin, </a:t>
            </a:r>
            <a:r>
              <a:rPr lang="fi-FI" sz="1200" dirty="0"/>
              <a:t>kehotuntemuksiin ja toimintaan? Listatkaa näitä. Tulkaa tietoiseksi siitä,  mitä omassa mielessä ja kehossa herää kun lukee tällaisen keskustelun.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Osa 2: </a:t>
            </a:r>
            <a:r>
              <a:rPr lang="fi-FI" sz="1200" dirty="0">
                <a:effectLst/>
                <a:latin typeface="Montserrat" panose="00000500000000000000" pitchFamily="2" charset="0"/>
                <a:ea typeface="Calibri" panose="020F0502020204030204" pitchFamily="34" charset="0"/>
                <a:cs typeface="Times New Roman" panose="02020603050405020304" pitchFamily="18" charset="0"/>
              </a:rPr>
              <a:t>Tehkää EXIT-suunnitelma Netalle. Pohtikaa ryhmässä, mikä Nettaa voisi auttaa katkaisemaan tällaiset ajatuskelat? Millaiset sanat ja teot voisivat olla hänelle avuksi? </a:t>
            </a:r>
            <a:r>
              <a:rPr lang="fi-FI" sz="1200" dirty="0"/>
              <a:t>Miettikää konkreettisia juttuja, jotka voisivat auttaa Nettaa.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79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Harjoituksen ohjeistus: Itsemyötätunto on käsitteenä hyvin abstrakti ja sitä voi olla vaikea hahmottaa. Aloitetaan itsemyötätuntoon tutustuminen harjoituksella, jossa tutustutaan myötätunnon ja itsemyötätunnon käsitteisiin rinnakkain. On kiinnostavaa saada kuulla nuorten omia ajatuksia teemasta. Jos aihe tuntuu vaikealta, voitte käydä siitä myös yhteistä keskustelua ja voit esittää apukysymyksiä. Jos haluat, voit ohittaa tehtävävaiheen ja mennä suoraan seuraavaan kahteen diaan, joista löydät käsitteen avaukset myötätunnosta sekä itsemyötätunnosta.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881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Myötätunto on inhimillinen tunne, johon liittyvät kaikki kolme komponenttia: havaitseminen tai huomaaminen, itsessä heräävä tunne tämän havainnon pohjalta ja halu toimia toisen hyväksi. ”Huomaan kaverin olevan erityisen hiljainen ja omissa ajatuksissa tänään, minussa herää tunne, että kaikki ei ole kunnossa, toimin ja kysyn kaverilta, mitä on tapahtunut, mitä hänellä on mielessään. Kaverin kertoessa esimerkiksi pulmallisesta tilanteesta kotona, osoitan hänelle ymmärrystä ja myötätuntoa, ehdotan, että </a:t>
            </a:r>
            <a:r>
              <a:rPr lang="fi-FI" dirty="0" err="1"/>
              <a:t>tehtäisiinko</a:t>
            </a:r>
            <a:r>
              <a:rPr lang="fi-FI" dirty="0"/>
              <a:t> jotain kivaa yhdessä tänään.” Myötätunto voi yksinkertaisimmillaan olla käden laittamista toisen olkapäälle, kannustavia ilmeitä tai eleitä tai sanoja tai toimintaa. Myötätunnolla on monia muotoja. Myötätunto auttaa meitä reagoimaan toisten hätään ja siten on yhteiskunnassamme erittäin tärkeä voimavara. </a:t>
            </a:r>
          </a:p>
          <a:p>
            <a:r>
              <a:rPr lang="fi-FI" dirty="0"/>
              <a:t>Myötätunto voi näkyä:</a:t>
            </a:r>
          </a:p>
          <a:p>
            <a:r>
              <a:rPr lang="fi-FI" dirty="0"/>
              <a:t>- Yksilöiden välillä (perheet, kaverit, ihmissuhteet)</a:t>
            </a:r>
          </a:p>
          <a:p>
            <a:r>
              <a:rPr lang="fi-FI" dirty="0"/>
              <a:t>- Ryhmien välillä</a:t>
            </a:r>
          </a:p>
          <a:p>
            <a:r>
              <a:rPr lang="fi-FI" dirty="0"/>
              <a:t>- Yhteiskuntien välillä</a:t>
            </a:r>
          </a:p>
          <a:p>
            <a:r>
              <a:rPr lang="fi-FI" dirty="0"/>
              <a:t>Esimerkiksi viimeaikaisista yhteiskunnallisista tapahtumista Ukrainan sota herätti ihmisissä paljon myötätuntoa ja halua auttaa. </a:t>
            </a:r>
          </a:p>
          <a:p>
            <a:r>
              <a:rPr lang="fi-FI" dirty="0"/>
              <a:t>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84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81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Itsemyötätunto on taito, jonka jokainen voi oppia. Emme synny tähän maailmaan itsemyötätuntoisina vaan opimme myötätunnon taidon suhteessa meille tärkeisiin ihmisiin. Olemme saattaneet elämämme aikana kokea tilanteita tai tapahtumia, jotka ovat haavoittaneet myötätunnon taitoamme. Ihmisten välillä on myös persoonallisuuteen liittyviä eroja itsemyötätunnon suhteen, joillekin myötätuntoinen suhtautuminen itseen on luontevampaa kuin toisille. Kyky itsemyötätuntoon voi myös vaihdella eri elämäntilanteissa. Itsemyötätunnon tyypillisesti katsotaan pitävän sisällään kolme osatekijää: ystävällisyys itseä kohtaan, yhteisen inhimillisyyden periaate ja tietoisen läsnäolon taito eli kyky tunnistaa ne hetket, jolloin myötätuntoa tarvitsee. Yhdessä nämä tekijät luovat siemenen myötätuntoisemmalle suhtautumiselle itseen.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Jos henkilö kokee itsensä kovin yksinäiseksi ja ei koe, että itsellä on läheisiä ystäviä tai henkilöitä, kenestä välittää, häntä voi auttaa miettimään itsemyötätunnon teemaa sitä kautta, että miten hän haluaisi kohdella läheisiä ihmisiä, jos niitä olisi.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75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Usein suhde itseemme on parempi ja tasapainoisempi kun meillä on kaikki hyvin. Vastoinkäymiset, elämän haasteet ja epäonnistumiset usein herättävät sisäisen itsekriitikkomme ja myötätunto itseä kohtaan väistyy. Siksi tarvitsemme itsemyötätuntoa erityisesti elämän haastavissa tilanteissa. Tutkimusten mukaan 80 prosentille ihmisistä on vaikeampaa olla myötätuntoinen itseä kohtaan kuin toisia kohtaan. Kyseessä on siis taito, joka on monelle vaikea mutta jota voi lempeällä, myötätuntoisella otteella lähteä omassa elämässä harjoittelemaan.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8335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a:r>
              <a:rPr lang="fi-FI" dirty="0"/>
              <a:t>Jokaiselle meistä tulee elämässä vastaan haasteita, jokainen mokaa välillä ja ei saavuta toivomiaan asioita. Tällaiset haasteet usein käynnistävät meissä automaattisia reaktioita. Näiden automaattisten reaktioiden tehtävänä on suojata meitä mutta pidemmän päälle ne eivät meitä auta pääsemään eteenpäin. Esimerkkejä automaattisista reaktioista on esimerkiksi välttely. </a:t>
            </a:r>
            <a:r>
              <a:rPr lang="fi-FI" b="1" dirty="0"/>
              <a:t>Välttely</a:t>
            </a:r>
            <a:r>
              <a:rPr lang="fi-FI" dirty="0"/>
              <a:t> on mielen keino suojautua tapahtuneelta. Välttely voi näkyä jonkun asian tietoisena välttämisenä, asiasta ei haluta puhua, se ohitetaan, ehkä halutaan tilalle aktiivisesti muuta tekemistä, jotta ei tarvitse olla yksin oman mielen kanssa ja kohdata tapahtunutta. Välttely voi toimia lyhytkestoisesti mutta pidemmän päälle mielemme hyvinvointia palvelee se, että olemme tietoisia elämämme tosiasioista: pystymme kohtaamaan vaikeidenkin tilanteiden aiheuttamat ajatukset ja tunteet. Itsekritiikki on itsen syytös. Ihminen voi vastoinkäymisen kohdalla hyökätä voimakkaasti itseään vastaan ja pitää itseään syyllisenä jopa tilanteissa, joihin meillä ei ole ollut vaikutusvaltaa. </a:t>
            </a:r>
            <a:r>
              <a:rPr lang="fi-FI" b="1" dirty="0"/>
              <a:t>Haitallinen itsekritiikki </a:t>
            </a:r>
            <a:r>
              <a:rPr lang="fi-FI" dirty="0"/>
              <a:t>aiheuttaa kehossa stressireaktion ja sävyttää kokemusmaailmaamme vielä negatiivisemmaksi. Kritiikki voi kohdistua myös </a:t>
            </a:r>
            <a:r>
              <a:rPr lang="fi-FI" b="1" dirty="0"/>
              <a:t>muuhun maailmaan </a:t>
            </a:r>
            <a:r>
              <a:rPr lang="fi-FI" dirty="0"/>
              <a:t>ja toisiin ihmisiin ja näyttäytyä aggressiivisuutena ja hankalana käytöksensä. Sekä kritiikissä itseä kohtaan että muita kohtaan on kyse inhimillisistä mielen suojamekanismeista, näin on myös välttelyn kohdalla. Myötätuntoinen suhtautuminen itseen toimii vastalääkkeenä näille automaattisille mielen suojareaktioille, jotka eivät auta meitä pidemmällä aikavälillä vaan usein tekevät olomme vain kurjemmaksi. </a:t>
            </a:r>
            <a:endParaRPr lang="fi-FI" sz="1200"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606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a:t>
            </a:r>
            <a:r>
              <a:rPr lang="fi-FI" dirty="0">
                <a:solidFill>
                  <a:srgbClr val="FF0000"/>
                </a:solidFill>
              </a:rPr>
              <a:t>Itsemyötätuntoa on tutkittu jo kahdenkymmen vuoden ajan ja sen on tutkitusti todettu lisäävän hyvinvointiamme. Itsemyötätunto voi </a:t>
            </a:r>
            <a:r>
              <a:rPr lang="fi-FI" b="1" dirty="0">
                <a:solidFill>
                  <a:srgbClr val="FF0000"/>
                </a:solidFill>
              </a:rPr>
              <a:t>helpottaa oloamme </a:t>
            </a:r>
            <a:r>
              <a:rPr lang="fi-FI" dirty="0">
                <a:solidFill>
                  <a:srgbClr val="FF0000"/>
                </a:solidFill>
              </a:rPr>
              <a:t>erityisesti elämän haastavissa tilanteissa. Jos hyökkäämme itseämme kohtaan jo muutenkin hankalalla hetkellä tai lähdemme toimimaan itsellemme hankalin tavoin, lisää tämä kokemaamme kärsimystä. </a:t>
            </a:r>
          </a:p>
          <a:p>
            <a:r>
              <a:rPr lang="fi-FI" dirty="0">
                <a:solidFill>
                  <a:srgbClr val="FF0000"/>
                </a:solidFill>
              </a:rPr>
              <a:t>Itsemyötätunto voi auttaa meitä </a:t>
            </a:r>
            <a:r>
              <a:rPr lang="fi-FI" b="1" dirty="0">
                <a:solidFill>
                  <a:srgbClr val="FF0000"/>
                </a:solidFill>
              </a:rPr>
              <a:t>tavoittelemaan meille tärkeitä asioita</a:t>
            </a:r>
            <a:r>
              <a:rPr lang="fi-FI" dirty="0">
                <a:solidFill>
                  <a:srgbClr val="FF0000"/>
                </a:solidFill>
              </a:rPr>
              <a:t>. Kun tavoittelemme asioita, koemme usein jonkinlaisia haasteita. Jos pystymme olemaan tukenamme vastoinkäymisten koittaessa, emme luovuta yhtä helposti, pysymme rauhallisempana ja pystymme keksimään vaihtoehtoisia tapoja toimia. </a:t>
            </a:r>
            <a:r>
              <a:rPr lang="fi-FI" dirty="0"/>
              <a:t>On myös  helpompaa saavuttaa asioita, kun työskentelee omia tarpeita ja voimavaroja kuunnellen</a:t>
            </a:r>
            <a:endParaRPr lang="fi-FI" dirty="0">
              <a:solidFill>
                <a:srgbClr val="FF0000"/>
              </a:solidFill>
            </a:endParaRPr>
          </a:p>
          <a:p>
            <a:r>
              <a:rPr lang="fi-FI" dirty="0">
                <a:solidFill>
                  <a:srgbClr val="FF0000"/>
                </a:solidFill>
              </a:rPr>
              <a:t>Itsemyötätunto voi </a:t>
            </a:r>
            <a:r>
              <a:rPr lang="fi-FI" b="1" dirty="0">
                <a:solidFill>
                  <a:srgbClr val="FF0000"/>
                </a:solidFill>
              </a:rPr>
              <a:t>rakentaa yhteyttä toisiimme</a:t>
            </a:r>
            <a:r>
              <a:rPr lang="fi-FI" dirty="0">
                <a:solidFill>
                  <a:srgbClr val="FF0000"/>
                </a:solidFill>
              </a:rPr>
              <a:t>. Se, millaisessa suhteessa olemme itseemme, vaikuttaa isosti siihen, miten olemme vuorovaikutuksessa toistemme kanssa. Myötätuntoisempi suhtautuminen itseen luo hyvää pohjaa vuorovaikutustilanteille ja kohtaamisille, joissa uskallamme olla oma itsemme ja päästää toiset tutustumaan meihin sellaisena kuin olemme. Itsemyötätunnon jämäkkä, voimakas puoli voi myös tehdä meidät tietoiseksi meille haitallisista asioista ympäristössämme tai ihmissuhteissamme ja saada meidät toimimaan itsemme eduksi. </a:t>
            </a:r>
            <a:r>
              <a:rPr lang="fi-FI" b="1" dirty="0">
                <a:solidFill>
                  <a:srgbClr val="FF0000"/>
                </a:solidFill>
              </a:rPr>
              <a:t>Itsemyötätunnosta lähtevä toiminta voi siis olla iso muutosvoima, jonka vaikutukset ulottuvat myös muihin!</a:t>
            </a:r>
          </a:p>
          <a:p>
            <a:endParaRPr lang="fi-FI" dirty="0">
              <a:solidFill>
                <a:srgbClr val="FF0000"/>
              </a:solidFill>
            </a:endParaRP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875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a:t>
            </a:r>
            <a:r>
              <a:rPr lang="fi-FI" dirty="0" err="1"/>
              <a:t>Kristin</a:t>
            </a:r>
            <a:r>
              <a:rPr lang="fi-FI" dirty="0"/>
              <a:t> </a:t>
            </a:r>
            <a:r>
              <a:rPr lang="fi-FI" dirty="0" err="1"/>
              <a:t>Neff</a:t>
            </a:r>
            <a:r>
              <a:rPr lang="fi-FI" dirty="0"/>
              <a:t> esitteli ajatuksen itsemyötätunnon kahdesta puolesta vuonna 2021 ilmestyneessä kirjassaan </a:t>
            </a:r>
            <a:r>
              <a:rPr lang="fi-FI" dirty="0" err="1"/>
              <a:t>Fierce</a:t>
            </a:r>
            <a:r>
              <a:rPr lang="fi-FI" dirty="0"/>
              <a:t> </a:t>
            </a:r>
            <a:r>
              <a:rPr lang="fi-FI" dirty="0" err="1"/>
              <a:t>Self</a:t>
            </a:r>
            <a:r>
              <a:rPr lang="fi-FI" dirty="0"/>
              <a:t>-Compassion. Hänen mukaansa itsemyötätunnon kahden puolen pitää olla tasapainossa eli meidän tulee käyttää yhtäläisesti niitä molempia. Tasapaino: jos myötätunnon kaksi puolta ovat epätasapainossa, liikaa jämäkkyyttä, suojelevuutta, ystävällisyys puuttuu=&gt; ihminen voi alkaa käyttäytyä liian aggressiivisesti. Jos taas jämäkkyys puuttuu ja ihminen keskittyy vain olemaan lempeä itseään kohtaan vastoinkäymisissä =&gt; voi passivoida, hyvinvointia lisäävä toiminta voi jäädä puuttumaan.</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064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19</a:t>
            </a:fld>
            <a:endParaRPr lang="en-GB"/>
          </a:p>
        </p:txBody>
      </p:sp>
    </p:spTree>
    <p:extLst>
      <p:ext uri="{BB962C8B-B14F-4D97-AF65-F5344CB8AC3E}">
        <p14:creationId xmlns:p14="http://schemas.microsoft.com/office/powerpoint/2010/main" val="3626225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Tässä diassa on koottu listaukseksi esimerkkejä itsemyötätuntoisista teoista, tätä kaikkea itsemyötätunto voi olla. Kuten listasta näkee, itsemyötätuntoinen teko ja toiminta voivat vaihdella kovasti tilanteesta toiseen. Opettaja voi oppitunnilla esimerkiksi lukea rauhallisesti ääneen kaikki nämä eri itsemyötätuntoiset teot ja nuoret voivat kuunnellessaan pohtia, josko joku niistä puhuttelee juuri itseä erityisellä tavalla. Jos aikaa riittää, voidaan luokassa miettiä, tuleeko mieleen muita asioita, jotka voivat olla itsemyötätuntoisia tekoja?</a:t>
            </a:r>
          </a:p>
        </p:txBody>
      </p:sp>
      <p:sp>
        <p:nvSpPr>
          <p:cNvPr id="4" name="Dian numeron paikkamerkki 3"/>
          <p:cNvSpPr>
            <a:spLocks noGrp="1"/>
          </p:cNvSpPr>
          <p:nvPr>
            <p:ph type="sldNum" sz="quarter" idx="5"/>
          </p:nvPr>
        </p:nvSpPr>
        <p:spPr/>
        <p:txBody>
          <a:bodyPr/>
          <a:lstStyle/>
          <a:p>
            <a:fld id="{E8D58970-0BC1-7D44-BAE8-B894E9F9D6A1}" type="slidenum">
              <a:rPr lang="en-GB" smtClean="0"/>
              <a:t>20</a:t>
            </a:fld>
            <a:endParaRPr lang="en-GB"/>
          </a:p>
        </p:txBody>
      </p:sp>
    </p:spTree>
    <p:extLst>
      <p:ext uri="{BB962C8B-B14F-4D97-AF65-F5344CB8AC3E}">
        <p14:creationId xmlns:p14="http://schemas.microsoft.com/office/powerpoint/2010/main" val="3673886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diassa on kuvattu itsemyötätuntotauko-harjoitus. Itsemyötätuntotauko voi olla hyvä tilanteessa, jossa huomaa, että itsellä on hankala olla ja tarvitsisi myötätuntoista suhtautumista itseen. Tehtävään on koottu itsemyötätunnon viisi askelta: </a:t>
            </a:r>
            <a:r>
              <a:rPr lang="fi-FI" sz="1600" dirty="0"/>
              <a:t>TIEDOSTA, ANNA, TURVAA, SANOJA, TEKOJA</a:t>
            </a:r>
            <a:r>
              <a:rPr lang="fi-FI" dirty="0"/>
              <a:t>.  </a:t>
            </a:r>
          </a:p>
        </p:txBody>
      </p:sp>
      <p:sp>
        <p:nvSpPr>
          <p:cNvPr id="4" name="Dian numeron paikkamerkki 3"/>
          <p:cNvSpPr>
            <a:spLocks noGrp="1"/>
          </p:cNvSpPr>
          <p:nvPr>
            <p:ph type="sldNum" sz="quarter" idx="5"/>
          </p:nvPr>
        </p:nvSpPr>
        <p:spPr/>
        <p:txBody>
          <a:bodyPr/>
          <a:lstStyle/>
          <a:p>
            <a:fld id="{E8D58970-0BC1-7D44-BAE8-B894E9F9D6A1}" type="slidenum">
              <a:rPr lang="en-GB" smtClean="0"/>
              <a:t>21</a:t>
            </a:fld>
            <a:endParaRPr lang="en-GB"/>
          </a:p>
        </p:txBody>
      </p:sp>
    </p:spTree>
    <p:extLst>
      <p:ext uri="{BB962C8B-B14F-4D97-AF65-F5344CB8AC3E}">
        <p14:creationId xmlns:p14="http://schemas.microsoft.com/office/powerpoint/2010/main" val="3312425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Otamme erittäin mielellämme vastaan kaikenlaista palautetta tästä oppituntimateriaalista, se on meille arvokasta ja auttaa meitä kehittämään School to </a:t>
            </a:r>
            <a:r>
              <a:rPr lang="fi-FI" dirty="0" err="1"/>
              <a:t>Belong</a:t>
            </a:r>
            <a:r>
              <a:rPr lang="fi-FI" dirty="0"/>
              <a:t>-ohjelman materiaaleja. Voit laittaa palautetta joko täyttämällä palautekyselyn tai laittamalla suoraan sähköpostia tämän materiaalin valmistaneelle asiantuntijalle osoitteeseen </a:t>
            </a:r>
            <a:r>
              <a:rPr lang="fi-FI" dirty="0" err="1"/>
              <a:t>saara.ahtola@helsinkimissio.fi</a:t>
            </a:r>
            <a:r>
              <a:rPr lang="fi-FI" dirty="0"/>
              <a:t>. Lämmin kiitos sinulle!</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591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Kerro </a:t>
            </a:r>
            <a:r>
              <a:rPr lang="fi-FI" dirty="0" err="1"/>
              <a:t>HelsinkiMission</a:t>
            </a:r>
            <a:r>
              <a:rPr lang="fi-FI" dirty="0"/>
              <a:t> nuorten palveluista. Kerro myös ensin: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Oppitunnin jälkeen voi käydä niin, että alat pohtia yksinäisyyden tunnetta, mikä on täysin luonnollista. Ajatuksistasi ja tunteistasi puhuminen ystävän, perheenjäsenen, vanhemman tai aikuisen kanssa koulussa voi auttaa.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HelsinkiMissio</a:t>
            </a:r>
            <a:r>
              <a:rPr lang="fi-FI" dirty="0"/>
              <a:t> tarjoaa näitä tukimuotoja nuorille (12-29-vuotiaille). Jos olet kiinnostunut keskustelutuesta tai osallistumisesta ryhmätoimintaan, voit varata kartoituskeskustelun </a:t>
            </a:r>
            <a:r>
              <a:rPr lang="fi-FI" dirty="0" err="1"/>
              <a:t>HelsinkiMission</a:t>
            </a:r>
            <a:r>
              <a:rPr lang="fi-FI" dirty="0"/>
              <a:t> verkkosivujen kalenterin kautta: </a:t>
            </a:r>
            <a:r>
              <a:rPr lang="fi-FI" dirty="0" err="1"/>
              <a:t>helsinkimissio.fi</a:t>
            </a:r>
            <a:r>
              <a:rPr lang="fi-FI" dirty="0"/>
              <a:t>/nuorille/, valitse Keskustelu- ja kriisiapu.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Alaikäiset, jotka ovat kiinnostuneita tukihenkilön saamisesta, voivat hakea tukihenkilöä yhdessä mm. koulun ohjaajan, koulupsykologin tai opiskelijahuollon kanssa. Kysy tästä lisää opiskelijahuollon henkilöltä ja kerro, että olet kiinnostunut tukihenkilön saamisesta. Täytätte yhdessä hakemuksen. Lisätietoa löytyy nettisivuilta. Jos olet jo täyttänyt 18, voit varata meille ajan nettisivujemme </a:t>
            </a:r>
            <a:r>
              <a:rPr lang="fi-FI" dirty="0" err="1"/>
              <a:t>helsinkimissio.fi</a:t>
            </a:r>
            <a:r>
              <a:rPr lang="fi-FI" dirty="0"/>
              <a:t>/nuorille kalenterin kautta, valitse: Nuorten vapaaehtoiset tukihenkilöt.</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759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7126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Tämä luettelo on Minä riitän –oppaasta sivulta 16, joka löytyy täältä: https://www.helsinkimissio.fi/tarvitsetko-apua/nuorille/mina-riitan/ </a:t>
            </a:r>
          </a:p>
          <a:p>
            <a:r>
              <a:rPr lang="fi-FI" dirty="0"/>
              <a:t>Voit oppitunnilla jakaa oppilaat ryhmiin tai pareihin ja keskustella siitä, miten nämä itsemyötätuntoisten oikeuksien luettelossa listatut asiat toteutuvat nuorten elämässä, omassa oppilaitoksessa, yhteisössä tai yhteiskunnassa. Keksivätkö oppilaat lisää tärkeitä oikeuksia itselleen ja muille?</a:t>
            </a:r>
          </a:p>
        </p:txBody>
      </p:sp>
      <p:sp>
        <p:nvSpPr>
          <p:cNvPr id="4" name="Dian numeron paikkamerkki 3"/>
          <p:cNvSpPr>
            <a:spLocks noGrp="1"/>
          </p:cNvSpPr>
          <p:nvPr>
            <p:ph type="sldNum" sz="quarter" idx="5"/>
          </p:nvPr>
        </p:nvSpPr>
        <p:spPr/>
        <p:txBody>
          <a:bodyPr/>
          <a:lstStyle/>
          <a:p>
            <a:fld id="{E8D58970-0BC1-7D44-BAE8-B894E9F9D6A1}" type="slidenum">
              <a:rPr lang="en-GB" smtClean="0"/>
              <a:t>25</a:t>
            </a:fld>
            <a:endParaRPr lang="en-GB"/>
          </a:p>
        </p:txBody>
      </p:sp>
    </p:spTree>
    <p:extLst>
      <p:ext uri="{BB962C8B-B14F-4D97-AF65-F5344CB8AC3E}">
        <p14:creationId xmlns:p14="http://schemas.microsoft.com/office/powerpoint/2010/main" val="3418548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Tälle dialle on koottu selkokielisiä ja henkilökohtaisempia kysymyksiä itsemyötätunto-teeman käsittelyyn. Nämä kysymykset kannustavat yksilölliseen pohdintaan ja niitä on ryhmässä hyvä käyttää harkiten. Kenenkään ei tietysti tarvitse jakaa muille asioita oman mukavuusalueen ulkopuolelta. Kysymyksiä voi käsitellä myös pienryhmissä, pareittain tai yhteisesti pienemmällä porukalla jaettuna. Näissä voi olla myös yksilöllistä pohdintaa ja anonyymejä vastauksia. Jokainen voi kirjoittaa oman vastauksensa esim. post-it-lapulle ja ne voidaan ryhmitellä yhteen ja porukalla katsoa vastauksia ja käydä keskustelua niiden pohjalta. Nuoret usein pitävät siitä, kun pääsevät lukemaan vertaisten ajatuksia esimerkiksi itsemyötätuntoisista teoista, niistä saattaa inspiroitua itsekin. </a:t>
            </a:r>
          </a:p>
        </p:txBody>
      </p:sp>
      <p:sp>
        <p:nvSpPr>
          <p:cNvPr id="4" name="Dian numeron paikkamerkki 3"/>
          <p:cNvSpPr>
            <a:spLocks noGrp="1"/>
          </p:cNvSpPr>
          <p:nvPr>
            <p:ph type="sldNum" sz="quarter" idx="5"/>
          </p:nvPr>
        </p:nvSpPr>
        <p:spPr/>
        <p:txBody>
          <a:bodyPr/>
          <a:lstStyle/>
          <a:p>
            <a:fld id="{E8D58970-0BC1-7D44-BAE8-B894E9F9D6A1}" type="slidenum">
              <a:rPr lang="en-GB" smtClean="0"/>
              <a:t>26</a:t>
            </a:fld>
            <a:endParaRPr lang="en-GB"/>
          </a:p>
        </p:txBody>
      </p:sp>
    </p:spTree>
    <p:extLst>
      <p:ext uri="{BB962C8B-B14F-4D97-AF65-F5344CB8AC3E}">
        <p14:creationId xmlns:p14="http://schemas.microsoft.com/office/powerpoint/2010/main" val="1194202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27</a:t>
            </a:fld>
            <a:endParaRPr lang="en-GB"/>
          </a:p>
        </p:txBody>
      </p:sp>
    </p:spTree>
    <p:extLst>
      <p:ext uri="{BB962C8B-B14F-4D97-AF65-F5344CB8AC3E}">
        <p14:creationId xmlns:p14="http://schemas.microsoft.com/office/powerpoint/2010/main" val="3267011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2.xml"/><Relationship Id="rId5" Type="http://schemas.openxmlformats.org/officeDocument/2006/relationships/image" Target="../media/image11.emf"/><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1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3.xml"/><Relationship Id="rId5" Type="http://schemas.openxmlformats.org/officeDocument/2006/relationships/image" Target="../media/image6.emf"/><Relationship Id="rId4" Type="http://schemas.openxmlformats.org/officeDocument/2006/relationships/image" Target="../media/image1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emf"/><Relationship Id="rId1" Type="http://schemas.openxmlformats.org/officeDocument/2006/relationships/slideMaster" Target="../slideMasters/slideMaster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9374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4"/>
          <a:stretch>
            <a:fillRect/>
          </a:stretch>
        </p:blipFill>
        <p:spPr>
          <a:xfrm>
            <a:off x="10016644" y="754803"/>
            <a:ext cx="1444120" cy="618909"/>
          </a:xfrm>
          <a:prstGeom prst="rect">
            <a:avLst/>
          </a:prstGeom>
        </p:spPr>
      </p:pic>
    </p:spTree>
    <p:extLst>
      <p:ext uri="{BB962C8B-B14F-4D97-AF65-F5344CB8AC3E}">
        <p14:creationId xmlns:p14="http://schemas.microsoft.com/office/powerpoint/2010/main" val="171002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Bod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423025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Body">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0D8B60C-0F43-144F-B959-617A34AFD27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3774067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223254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Body+Ima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E81CD5-D036-344F-B80B-99AB2E4FD018}"/>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8" y="592058"/>
            <a:ext cx="10975350" cy="5666851"/>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67437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2816846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E5CCCF4-9008-0349-BD50-707D709DD8D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7" name="Picture Placeholder 5">
            <a:extLst>
              <a:ext uri="{FF2B5EF4-FFF2-40B4-BE49-F238E27FC236}">
                <a16:creationId xmlns:a16="http://schemas.microsoft.com/office/drawing/2014/main" id="{A641A465-5D4F-0349-BBCD-96CF217561B7}"/>
              </a:ext>
            </a:extLst>
          </p:cNvPr>
          <p:cNvSpPr>
            <a:spLocks noGrp="1"/>
          </p:cNvSpPr>
          <p:nvPr>
            <p:ph type="pic" sz="quarter" idx="11"/>
          </p:nvPr>
        </p:nvSpPr>
        <p:spPr>
          <a:xfrm>
            <a:off x="6108526" y="65151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3970214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Empty">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3083482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751643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4A1D57B-D26E-EB49-A722-3F15A4F52EC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2524118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hank-You_Slid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4"/>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5"/>
          <a:stretch>
            <a:fillRect/>
          </a:stretch>
        </p:blipFill>
        <p:spPr>
          <a:xfrm>
            <a:off x="5119348" y="5348952"/>
            <a:ext cx="1953302" cy="754245"/>
          </a:xfrm>
          <a:prstGeom prst="rect">
            <a:avLst/>
          </a:prstGeom>
        </p:spPr>
      </p:pic>
    </p:spTree>
    <p:extLst>
      <p:ext uri="{BB962C8B-B14F-4D97-AF65-F5344CB8AC3E}">
        <p14:creationId xmlns:p14="http://schemas.microsoft.com/office/powerpoint/2010/main" val="2134345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897649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en-GB" dirty="0"/>
              <a:t>Click to edit Master title style</a:t>
            </a:r>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495321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en-GB" dirty="0"/>
              <a:t>Click to edit Master title style</a:t>
            </a:r>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70398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en-GB" dirty="0"/>
              <a:t>Click to edit Master title style</a:t>
            </a:r>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527812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613476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225959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083482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658048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911473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4043457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79227361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772763E-4EFE-04F6-180A-A6219D957CDC}"/>
              </a:ext>
            </a:extLst>
          </p:cNvPr>
          <p:cNvPicPr>
            <a:picLocks noChangeAspect="1"/>
          </p:cNvPicPr>
          <p:nvPr userDrawn="1"/>
        </p:nvPicPr>
        <p:blipFill>
          <a:blip r:embed="rId15"/>
          <a:stretch>
            <a:fillRect/>
          </a:stretch>
        </p:blipFill>
        <p:spPr>
          <a:xfrm>
            <a:off x="0" y="0"/>
            <a:ext cx="12192000" cy="6858000"/>
          </a:xfrm>
          <a:prstGeom prst="rect">
            <a:avLst/>
          </a:prstGeom>
        </p:spPr>
      </p:pic>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771" r:id="rId1"/>
    <p:sldLayoutId id="2147483649" r:id="rId2"/>
    <p:sldLayoutId id="2147483767" r:id="rId3"/>
    <p:sldLayoutId id="2147483773" r:id="rId4"/>
    <p:sldLayoutId id="2147483655" r:id="rId5"/>
    <p:sldLayoutId id="2147483776" r:id="rId6"/>
    <p:sldLayoutId id="2147483774" r:id="rId7"/>
    <p:sldLayoutId id="2147483657" r:id="rId8"/>
    <p:sldLayoutId id="2147483763" r:id="rId9"/>
    <p:sldLayoutId id="2147483658" r:id="rId10"/>
    <p:sldLayoutId id="2147483659" r:id="rId11"/>
    <p:sldLayoutId id="2147483653" r:id="rId12"/>
    <p:sldLayoutId id="2147483772" r:id="rId13"/>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364"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dirty="0"/>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768" r:id="rId1"/>
    <p:sldLayoutId id="2147483661" r:id="rId2"/>
    <p:sldLayoutId id="2147483669" r:id="rId3"/>
    <p:sldLayoutId id="2147483668" r:id="rId4"/>
    <p:sldLayoutId id="2147483667" r:id="rId5"/>
    <p:sldLayoutId id="2147483665" r:id="rId6"/>
    <p:sldLayoutId id="2147483664" r:id="rId7"/>
    <p:sldLayoutId id="2147483663" r:id="rId8"/>
    <p:sldLayoutId id="2147483660" r:id="rId9"/>
    <p:sldLayoutId id="2147483652" r:id="rId10"/>
    <p:sldLayoutId id="2147483770" r:id="rId11"/>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dirty="0"/>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6" r:id="rId1"/>
    <p:sldLayoutId id="2147483654" r:id="rId2"/>
    <p:sldLayoutId id="2147483674" r:id="rId3"/>
    <p:sldLayoutId id="2147483673" r:id="rId4"/>
    <p:sldLayoutId id="2147483672" r:id="rId5"/>
    <p:sldLayoutId id="2147483777" r:id="rId6"/>
    <p:sldLayoutId id="2147483778" r:id="rId7"/>
    <p:sldLayoutId id="2147483779" r:id="rId8"/>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16.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8.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3.svg"/><Relationship Id="rId4" Type="http://schemas.openxmlformats.org/officeDocument/2006/relationships/image" Target="../media/image29.sv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hyperlink" Target="mailto:schooltobelong@helsinkimissio.fi" TargetMode="External"/><Relationship Id="rId7" Type="http://schemas.openxmlformats.org/officeDocument/2006/relationships/image" Target="../media/image39.svg"/><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image" Target="../media/image38.png"/><Relationship Id="rId5" Type="http://schemas.openxmlformats.org/officeDocument/2006/relationships/hyperlink" Target="https://www.helsinkimissio.fi/schooltobelong/" TargetMode="External"/><Relationship Id="rId4" Type="http://schemas.openxmlformats.org/officeDocument/2006/relationships/hyperlink" Target="https://www.helsinkimissio.fi/"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30.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keskustelu-ja-kriisiapu/"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hyperlink" Target="mailto:saara.ahtola@helsinkimissio.fi" TargetMode="External"/><Relationship Id="rId2" Type="http://schemas.openxmlformats.org/officeDocument/2006/relationships/notesSlide" Target="../notesSlides/notesSlide25.xml"/><Relationship Id="rId1" Type="http://schemas.openxmlformats.org/officeDocument/2006/relationships/slideLayout" Target="../slideLayouts/slideLayout29.xml"/><Relationship Id="rId5" Type="http://schemas.openxmlformats.org/officeDocument/2006/relationships/hyperlink" Target="https://www.helsinkimissio.fi/tarvitsetko-apua/nuorille/ryhma" TargetMode="External"/><Relationship Id="rId4" Type="http://schemas.openxmlformats.org/officeDocument/2006/relationships/hyperlink" Target="https://www.helsinkimissio.fi/tarvitsetko-apua/nuorille/mina-riit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t>MINÄ RIITÄN! </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3600" b="1" i="0" u="none" strike="noStrike" kern="1200" cap="none" spc="0" normalizeH="0" baseline="0" noProof="0" dirty="0">
                <a:ln>
                  <a:noFill/>
                </a:ln>
                <a:solidFill>
                  <a:srgbClr val="000000"/>
                </a:solidFill>
                <a:effectLst/>
                <a:uLnTx/>
                <a:uFillTx/>
                <a:latin typeface="Montserrat ExtraBold" pitchFamily="2" charset="77"/>
                <a:ea typeface="+mj-ea"/>
                <a:cs typeface="+mj-cs"/>
              </a:rPr>
              <a:t>ITSEMYÖTÄTUNNON VOIMAA</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t>–</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3600" b="1" i="0" u="none" strike="noStrike" kern="1200" cap="none" spc="0" normalizeH="0" baseline="0" noProof="0" dirty="0">
                <a:ln>
                  <a:noFill/>
                </a:ln>
                <a:solidFill>
                  <a:srgbClr val="000000"/>
                </a:solidFill>
                <a:effectLst/>
                <a:uLnTx/>
                <a:uFillTx/>
                <a:latin typeface="Montserrat ExtraBold" pitchFamily="2" charset="77"/>
                <a:ea typeface="+mj-ea"/>
                <a:cs typeface="+mj-cs"/>
              </a:rPr>
              <a:t>OPPITUNTIMATERIAALI</a:t>
            </a:r>
            <a:endParaRPr lang="en-GB" sz="3600"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1116852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599605" y="2254249"/>
            <a:ext cx="9129010" cy="3480125"/>
          </a:xfrm>
        </p:spPr>
        <p:txBody>
          <a:bodyPr>
            <a:normAutofit/>
          </a:bodyPr>
          <a:lstStyle/>
          <a:p>
            <a:r>
              <a:rPr lang="fi-FI" sz="2400" dirty="0"/>
              <a:t>Harjoitus 1: Riittämättömyyden kokemuksen muutosagentit (dia 6)</a:t>
            </a:r>
          </a:p>
          <a:p>
            <a:r>
              <a:rPr lang="fi-FI" sz="2400" dirty="0"/>
              <a:t>Harjoitus 2: Itsekriitikko ja sen vaikutukset (dia 9)</a:t>
            </a:r>
          </a:p>
          <a:p>
            <a:r>
              <a:rPr lang="fi-FI" sz="2400" dirty="0"/>
              <a:t>Harjoitus 3: Myötätunto ja itsemyötätunto (dia 11)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idx="4294967295"/>
          </p:nvPr>
        </p:nvSpPr>
        <p:spPr>
          <a:xfrm>
            <a:off x="599605" y="657330"/>
            <a:ext cx="11070619" cy="1038225"/>
          </a:xfrm>
        </p:spPr>
        <p:txBody>
          <a:bodyPr>
            <a:noAutofit/>
          </a:bodyPr>
          <a:lstStyle/>
          <a:p>
            <a:r>
              <a:rPr lang="fi-FI" sz="4000" dirty="0"/>
              <a:t>OPPITUNNIN SISÄLTÄMÄT KESKUSTELUHARJOITUKSET</a:t>
            </a:r>
          </a:p>
        </p:txBody>
      </p:sp>
    </p:spTree>
    <p:extLst>
      <p:ext uri="{BB962C8B-B14F-4D97-AF65-F5344CB8AC3E}">
        <p14:creationId xmlns:p14="http://schemas.microsoft.com/office/powerpoint/2010/main" val="28391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4294967295"/>
          </p:nvPr>
        </p:nvSpPr>
        <p:spPr>
          <a:xfrm>
            <a:off x="651510" y="1842453"/>
            <a:ext cx="10823575" cy="4622800"/>
          </a:xfrm>
        </p:spPr>
        <p:txBody>
          <a:bodyPr>
            <a:normAutofit/>
          </a:bodyPr>
          <a:lstStyle/>
          <a:p>
            <a:pPr>
              <a:buFont typeface="Wingdings" panose="05000000000000000000" pitchFamily="2" charset="2"/>
              <a:buChar char="§"/>
            </a:pPr>
            <a:r>
              <a:rPr lang="fi-FI" sz="2400" dirty="0"/>
              <a:t>Hyvä huomioida ja alustus</a:t>
            </a:r>
          </a:p>
          <a:p>
            <a:pPr>
              <a:buFont typeface="Wingdings" panose="05000000000000000000" pitchFamily="2" charset="2"/>
              <a:buChar char="§"/>
            </a:pPr>
            <a:r>
              <a:rPr lang="fi-FI" sz="2400" i="1" dirty="0"/>
              <a:t>Harjoitus: Riittämättömyyden kokemuksen muutosagentit </a:t>
            </a:r>
          </a:p>
          <a:p>
            <a:pPr>
              <a:buFont typeface="Wingdings" panose="05000000000000000000" pitchFamily="2" charset="2"/>
              <a:buChar char="§"/>
            </a:pPr>
            <a:r>
              <a:rPr lang="fi-FI" sz="2400" dirty="0"/>
              <a:t>Teoriaa aiheesta: Mielen sisäinen itsekriitikko </a:t>
            </a:r>
          </a:p>
          <a:p>
            <a:pPr>
              <a:buFont typeface="Wingdings" panose="05000000000000000000" pitchFamily="2" charset="2"/>
              <a:buChar char="§"/>
            </a:pPr>
            <a:r>
              <a:rPr lang="fi-FI" sz="2400" i="1" dirty="0"/>
              <a:t>Harjoitus: itsekriitikko sisällämme </a:t>
            </a:r>
          </a:p>
          <a:p>
            <a:pPr>
              <a:buFont typeface="Wingdings" panose="05000000000000000000" pitchFamily="2" charset="2"/>
              <a:buChar char="§"/>
            </a:pPr>
            <a:r>
              <a:rPr lang="fi-FI" sz="2400" i="1" dirty="0"/>
              <a:t>Harjoitus: myötätunto ja itsemyötätunto</a:t>
            </a:r>
          </a:p>
          <a:p>
            <a:pPr>
              <a:buFont typeface="Wingdings" panose="05000000000000000000" pitchFamily="2" charset="2"/>
              <a:buChar char="§"/>
            </a:pPr>
            <a:r>
              <a:rPr lang="fi-FI" sz="2400" dirty="0"/>
              <a:t>Teoriaa aiheesta: myötätunnon ja itsemyötätunnon määrittely </a:t>
            </a:r>
          </a:p>
          <a:p>
            <a:pPr>
              <a:buFont typeface="Wingdings" panose="05000000000000000000" pitchFamily="2" charset="2"/>
              <a:buChar char="§"/>
            </a:pPr>
            <a:r>
              <a:rPr lang="fi-FI" sz="2400" dirty="0"/>
              <a:t>Teoriaa aiheesta: itsemyötätunto </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idx="4294967295"/>
          </p:nvPr>
        </p:nvSpPr>
        <p:spPr>
          <a:xfrm>
            <a:off x="654685" y="804228"/>
            <a:ext cx="10820400" cy="1038225"/>
          </a:xfrm>
        </p:spPr>
        <p:txBody>
          <a:bodyPr>
            <a:normAutofit/>
          </a:bodyPr>
          <a:lstStyle/>
          <a:p>
            <a:r>
              <a:rPr lang="fi-FI" sz="3800"/>
              <a:t>OPPITUNNIN TARKEMPI SISÄLTÖ</a:t>
            </a:r>
            <a:endParaRPr lang="fi-FI" sz="3800" dirty="0"/>
          </a:p>
        </p:txBody>
      </p:sp>
    </p:spTree>
    <p:extLst>
      <p:ext uri="{BB962C8B-B14F-4D97-AF65-F5344CB8AC3E}">
        <p14:creationId xmlns:p14="http://schemas.microsoft.com/office/powerpoint/2010/main" val="3729960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fontScale="92500" lnSpcReduction="10000"/>
          </a:bodyPr>
          <a:lstStyle/>
          <a:p>
            <a:r>
              <a:rPr lang="fi-FI" sz="2400" dirty="0"/>
              <a:t>Tämä materiaali käsittelee itsemyötätunto-teemaa. Se ei ole helppo aihe, suhde minään koskettaa meitä hyvin läheltä. Teema saattaa joissain tapauksissa nostaa pintaan myös menneisyyden kipeitä kokemuksia.</a:t>
            </a:r>
          </a:p>
          <a:p>
            <a:r>
              <a:rPr lang="fi-FI" sz="2400" dirty="0"/>
              <a:t>Mikäli teeman käsittely herättää sinussa ikäviä tunteita, älä jää asian kanssa yksin. Keskustele asiasta jonkun kaverisi, huoltajasi, oppilaitoksesi henkilökunnan tai muun luotettavan ihmisen kanssa. Tärkeintä on, ettet jää hankalien olojen kanssa yksin. </a:t>
            </a:r>
          </a:p>
          <a:p>
            <a:r>
              <a:rPr lang="fi-FI" sz="2400" dirty="0" err="1"/>
              <a:t>HelsinkiMission</a:t>
            </a:r>
            <a:r>
              <a:rPr lang="fi-FI" sz="2400" dirty="0"/>
              <a:t> Nuorten Kriisipisteen keskustelu- ja kriisiapu auttaa yli tuhatta nuorta vuosittain. Meille voi tulla juttelemaan yksinäisyyden kokemuksesta ja muista elämän haasteista. Meille yhteyden ottamisen syyksi riittää sinun kokemuksesi siitä, että olisi hyvä jutella jonkun ammattilaisen kanssa. Asiakkaaksi voi tulla ilmaiseksi ja ilman lähetettä, ensimmäisen yhteydenoton ajanvaraus löytyy nettisivuiltamme. </a:t>
            </a:r>
            <a:br>
              <a:rPr lang="fi-FI" sz="2400" dirty="0"/>
            </a:br>
            <a:r>
              <a:rPr lang="fi-FI" sz="2400" dirty="0"/>
              <a:t>Lue lisää: helsinkimissio.fi/nuorten-kriisipiste</a:t>
            </a:r>
          </a:p>
        </p:txBody>
      </p:sp>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sz="4000" dirty="0"/>
              <a:t>HYVÄ HUOMIOIDA</a:t>
            </a:r>
          </a:p>
        </p:txBody>
      </p:sp>
    </p:spTree>
    <p:extLst>
      <p:ext uri="{BB962C8B-B14F-4D97-AF65-F5344CB8AC3E}">
        <p14:creationId xmlns:p14="http://schemas.microsoft.com/office/powerpoint/2010/main" val="155075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353732"/>
            <a:ext cx="5488953" cy="4055079"/>
          </a:xfrm>
        </p:spPr>
        <p:txBody>
          <a:bodyPr>
            <a:normAutofit/>
          </a:bodyPr>
          <a:lstStyle/>
          <a:p>
            <a:r>
              <a:rPr lang="fi-FI" sz="2600" dirty="0"/>
              <a:t>Nuorten kokema riittämättömyyden tunne kasvussa</a:t>
            </a:r>
          </a:p>
          <a:p>
            <a:r>
              <a:rPr lang="fi-FI" sz="2600" dirty="0"/>
              <a:t>”En riitä tällaisena”</a:t>
            </a:r>
          </a:p>
          <a:p>
            <a:r>
              <a:rPr lang="fi-FI" sz="2600" dirty="0"/>
              <a:t>”Pitäisi olla parempi versio itsestä”</a:t>
            </a:r>
          </a:p>
          <a:p>
            <a:r>
              <a:rPr lang="fi-FI" sz="2600" dirty="0"/>
              <a:t>”En </a:t>
            </a:r>
            <a:r>
              <a:rPr lang="fi-FI" sz="2600" dirty="0" err="1"/>
              <a:t>oo</a:t>
            </a:r>
            <a:r>
              <a:rPr lang="fi-FI" sz="2600" dirty="0"/>
              <a:t> yhtä arvokas kuin muut”</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7047" y="449188"/>
            <a:ext cx="6248401" cy="1186909"/>
          </a:xfrm>
        </p:spPr>
        <p:txBody>
          <a:bodyPr>
            <a:noAutofit/>
          </a:bodyPr>
          <a:lstStyle/>
          <a:p>
            <a:r>
              <a:rPr lang="fi-FI" sz="3600" dirty="0"/>
              <a:t>MIKSI PUHUMME OPPITUNNILLA  ITSEMYÖTÄTUNNOSTA? </a:t>
            </a:r>
          </a:p>
        </p:txBody>
      </p:sp>
      <p:pic>
        <p:nvPicPr>
          <p:cNvPr id="6" name="Kuvan paikkamerkki 5" descr="Kuva, joka sisältää kohteen henkilö, ulko, nuori, poika&#10;&#10;Kuvaus luotu automaattisesti">
            <a:extLst>
              <a:ext uri="{FF2B5EF4-FFF2-40B4-BE49-F238E27FC236}">
                <a16:creationId xmlns:a16="http://schemas.microsoft.com/office/drawing/2014/main" id="{DA7FC7FB-4C1E-8F78-57A5-F8AEF910457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2425" y="715963"/>
            <a:ext cx="4324350" cy="5426075"/>
          </a:xfrm>
        </p:spPr>
      </p:pic>
    </p:spTree>
    <p:extLst>
      <p:ext uri="{BB962C8B-B14F-4D97-AF65-F5344CB8AC3E}">
        <p14:creationId xmlns:p14="http://schemas.microsoft.com/office/powerpoint/2010/main" val="255229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5329CDF6-721A-889D-BD50-BEC519DAB3BD}"/>
              </a:ext>
            </a:extLst>
          </p:cNvPr>
          <p:cNvSpPr>
            <a:spLocks noGrp="1"/>
          </p:cNvSpPr>
          <p:nvPr>
            <p:ph sz="quarter" idx="10"/>
          </p:nvPr>
        </p:nvSpPr>
        <p:spPr>
          <a:xfrm>
            <a:off x="607047" y="1636097"/>
            <a:ext cx="5488953" cy="4622812"/>
          </a:xfrm>
        </p:spPr>
        <p:txBody>
          <a:bodyPr>
            <a:normAutofit fontScale="92500" lnSpcReduction="20000"/>
          </a:bodyPr>
          <a:lstStyle/>
          <a:p>
            <a:pPr marL="0" indent="0">
              <a:buNone/>
            </a:pPr>
            <a:r>
              <a:rPr lang="fi-FI" sz="3500" b="1" dirty="0"/>
              <a:t>MUUTOSAGENTIT</a:t>
            </a:r>
          </a:p>
          <a:p>
            <a:pPr marL="0" indent="0">
              <a:buNone/>
            </a:pPr>
            <a:endParaRPr lang="fi-FI" dirty="0"/>
          </a:p>
          <a:p>
            <a:pPr marL="0" indent="0">
              <a:buNone/>
            </a:pPr>
            <a:r>
              <a:rPr lang="fi-FI" dirty="0"/>
              <a:t>Mitä maailmassa tulisi muuttaa, jotta nuoret kokisivat riittämättömyyden tunteen sijaan riittävänsä sellaisenaan?</a:t>
            </a:r>
          </a:p>
          <a:p>
            <a:pPr marL="0" indent="0">
              <a:buNone/>
            </a:pPr>
            <a:r>
              <a:rPr lang="fi-FI" dirty="0"/>
              <a:t>Pohtikaa tehtävää ryhmässä, keksi ryhmäsi kanssa 5 muutosehdotusta ja varautukaa esittelemään ne muille. Aikaa harjoitukselle 10 min. </a:t>
            </a:r>
          </a:p>
        </p:txBody>
      </p:sp>
      <p:sp>
        <p:nvSpPr>
          <p:cNvPr id="9" name="Otsikko 8">
            <a:extLst>
              <a:ext uri="{FF2B5EF4-FFF2-40B4-BE49-F238E27FC236}">
                <a16:creationId xmlns:a16="http://schemas.microsoft.com/office/drawing/2014/main" id="{07A9361F-00B7-21D0-D361-E1ABD7753919}"/>
              </a:ext>
            </a:extLst>
          </p:cNvPr>
          <p:cNvSpPr>
            <a:spLocks noGrp="1"/>
          </p:cNvSpPr>
          <p:nvPr>
            <p:ph type="title"/>
          </p:nvPr>
        </p:nvSpPr>
        <p:spPr>
          <a:xfrm>
            <a:off x="609599" y="419209"/>
            <a:ext cx="11277601" cy="1037008"/>
          </a:xfrm>
        </p:spPr>
        <p:txBody>
          <a:bodyPr>
            <a:noAutofit/>
          </a:bodyPr>
          <a:lstStyle/>
          <a:p>
            <a:r>
              <a:rPr lang="fi-FI" sz="3600" dirty="0"/>
              <a:t>HARJOITUS 1: RIITTÄMÄTTÖMYYDEN TUNNE</a:t>
            </a:r>
          </a:p>
        </p:txBody>
      </p:sp>
      <p:pic>
        <p:nvPicPr>
          <p:cNvPr id="8" name="Kuvan paikkamerkki 9" descr="Keskustelu ääriviiva">
            <a:extLst>
              <a:ext uri="{FF2B5EF4-FFF2-40B4-BE49-F238E27FC236}">
                <a16:creationId xmlns:a16="http://schemas.microsoft.com/office/drawing/2014/main" id="{C3773F99-4E40-EFDF-8116-5B02A5EB8C3F}"/>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p:blipFill>
        <p:spPr>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pic>
        <p:nvPicPr>
          <p:cNvPr id="3" name="Kuva 2" descr="Sankari mies ääriviiva">
            <a:extLst>
              <a:ext uri="{FF2B5EF4-FFF2-40B4-BE49-F238E27FC236}">
                <a16:creationId xmlns:a16="http://schemas.microsoft.com/office/drawing/2014/main" id="{D3A46755-2F4C-B97F-D9EE-D7401A1F19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31058" y="2859374"/>
            <a:ext cx="1267185" cy="1267185"/>
          </a:xfrm>
          <a:prstGeom prst="rect">
            <a:avLst/>
          </a:prstGeom>
        </p:spPr>
      </p:pic>
      <p:pic>
        <p:nvPicPr>
          <p:cNvPr id="4" name="Kuva 3" descr="Sankarinainen ääriviiva">
            <a:extLst>
              <a:ext uri="{FF2B5EF4-FFF2-40B4-BE49-F238E27FC236}">
                <a16:creationId xmlns:a16="http://schemas.microsoft.com/office/drawing/2014/main" id="{9DFD85F9-6398-B394-5864-B569444141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02904" y="2247274"/>
            <a:ext cx="1181726" cy="1181726"/>
          </a:xfrm>
          <a:prstGeom prst="rect">
            <a:avLst/>
          </a:prstGeom>
        </p:spPr>
      </p:pic>
    </p:spTree>
    <p:extLst>
      <p:ext uri="{BB962C8B-B14F-4D97-AF65-F5344CB8AC3E}">
        <p14:creationId xmlns:p14="http://schemas.microsoft.com/office/powerpoint/2010/main" val="180677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6BA39AD6-7FD3-F941-85EE-BF8CE0C37308}"/>
              </a:ext>
            </a:extLst>
          </p:cNvPr>
          <p:cNvSpPr txBox="1"/>
          <p:nvPr/>
        </p:nvSpPr>
        <p:spPr>
          <a:xfrm>
            <a:off x="2774012" y="2751892"/>
            <a:ext cx="66439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400" b="1" i="0" u="none" strike="noStrike" kern="1200" cap="none" spc="0" normalizeH="0" baseline="0" noProof="0" dirty="0">
                <a:ln>
                  <a:noFill/>
                </a:ln>
                <a:solidFill>
                  <a:srgbClr val="000000"/>
                </a:solidFill>
                <a:effectLst/>
                <a:uLnTx/>
                <a:uFillTx/>
                <a:latin typeface="Montserrat ExtraBold" panose="00000900000000000000" pitchFamily="2" charset="0"/>
                <a:ea typeface="+mn-ea"/>
                <a:cs typeface="+mn-cs"/>
              </a:rPr>
              <a:t>OMA SUHDE ITSEEN</a:t>
            </a:r>
          </a:p>
        </p:txBody>
      </p:sp>
    </p:spTree>
    <p:extLst>
      <p:ext uri="{BB962C8B-B14F-4D97-AF65-F5344CB8AC3E}">
        <p14:creationId xmlns:p14="http://schemas.microsoft.com/office/powerpoint/2010/main" val="3274426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395381" y="2468418"/>
            <a:ext cx="5488953" cy="4622812"/>
          </a:xfrm>
        </p:spPr>
        <p:txBody>
          <a:bodyPr>
            <a:normAutofit/>
          </a:bodyPr>
          <a:lstStyle/>
          <a:p>
            <a:pPr marL="0" indent="0">
              <a:buNone/>
            </a:pPr>
            <a:r>
              <a:rPr lang="fi-FI" sz="2400" dirty="0"/>
              <a:t>Mielen sisäinen ääni vaikuttaa:</a:t>
            </a:r>
          </a:p>
          <a:p>
            <a:r>
              <a:rPr lang="fi-FI" sz="2400" dirty="0"/>
              <a:t>oloomme = tunteisiin, ajatuksiin, kehoon ja toimintaan</a:t>
            </a:r>
          </a:p>
          <a:p>
            <a:r>
              <a:rPr lang="fi-FI" sz="2400" dirty="0"/>
              <a:t>Kaverisuhteisiin</a:t>
            </a:r>
          </a:p>
          <a:p>
            <a:r>
              <a:rPr lang="fi-FI" sz="2400" dirty="0">
                <a:effectLst/>
                <a:latin typeface="Montserrat" panose="00000500000000000000" pitchFamily="2" charset="0"/>
                <a:ea typeface="Calibri" panose="020F0502020204030204" pitchFamily="34" charset="0"/>
                <a:cs typeface="Times New Roman" panose="02020603050405020304" pitchFamily="18" charset="0"/>
              </a:rPr>
              <a:t>Itsekriitikko on mielen sisäinen ääni, joka puhuu meille ikävällä tavalla</a:t>
            </a:r>
          </a:p>
          <a:p>
            <a:endParaRPr lang="fi-FI" sz="2400" dirty="0"/>
          </a:p>
          <a:p>
            <a:endParaRPr lang="fi-FI" sz="2400" dirty="0"/>
          </a:p>
          <a:p>
            <a:endParaRPr lang="fi-FI" sz="2400" dirty="0"/>
          </a:p>
        </p:txBody>
      </p:sp>
      <p:sp>
        <p:nvSpPr>
          <p:cNvPr id="3" name="Otsikko 2">
            <a:extLst>
              <a:ext uri="{FF2B5EF4-FFF2-40B4-BE49-F238E27FC236}">
                <a16:creationId xmlns:a16="http://schemas.microsoft.com/office/drawing/2014/main" id="{556DE53B-33DD-3402-A533-CED58F3095D8}"/>
              </a:ext>
            </a:extLst>
          </p:cNvPr>
          <p:cNvSpPr>
            <a:spLocks noGrp="1"/>
          </p:cNvSpPr>
          <p:nvPr>
            <p:ph type="title"/>
          </p:nvPr>
        </p:nvSpPr>
        <p:spPr>
          <a:xfrm>
            <a:off x="395381" y="430293"/>
            <a:ext cx="6029194" cy="1791222"/>
          </a:xfrm>
        </p:spPr>
        <p:txBody>
          <a:bodyPr>
            <a:normAutofit fontScale="90000"/>
          </a:bodyPr>
          <a:lstStyle/>
          <a:p>
            <a:r>
              <a:rPr lang="fi-FI" dirty="0"/>
              <a:t>MILLAINEN ÄÄNI PÄÄSSÄMME PUHUU?</a:t>
            </a:r>
          </a:p>
        </p:txBody>
      </p:sp>
      <p:pic>
        <p:nvPicPr>
          <p:cNvPr id="6" name="Kuvan paikkamerkki 5" descr="Kuva, joka sisältää kohteen henkilö, sisä&#10;&#10;Kuvaus luotu automaattisesti">
            <a:extLst>
              <a:ext uri="{FF2B5EF4-FFF2-40B4-BE49-F238E27FC236}">
                <a16:creationId xmlns:a16="http://schemas.microsoft.com/office/drawing/2014/main" id="{69D17DA0-39EB-331F-0370-6011D9AA9DD4}"/>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2553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1E941825-35F9-88D0-7D8C-08F5BEEC22E5}"/>
              </a:ext>
            </a:extLst>
          </p:cNvPr>
          <p:cNvSpPr>
            <a:spLocks noGrp="1"/>
          </p:cNvSpPr>
          <p:nvPr>
            <p:ph sz="quarter" idx="10"/>
          </p:nvPr>
        </p:nvSpPr>
        <p:spPr>
          <a:xfrm>
            <a:off x="608534" y="1847600"/>
            <a:ext cx="5906219" cy="5567240"/>
          </a:xfrm>
        </p:spPr>
        <p:txBody>
          <a:bodyPr>
            <a:noAutofit/>
          </a:bodyPr>
          <a:lstStyle/>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Kuva havainnollistaa 17-vuotiaan Netan ajatuksia erään illanvieton jälkeen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1: Miten tällaiset ajatukset vaikuttavat Netan kokemiin tunteisiin, ajatuksiin, kehoon ja toimintaan?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2: Tehkää EXIT-suunnitelma: pohtikaa ryhmässä, mikä Nettaa voisi auttaa katkaisemaan tällaiset ajatuskelat? Millaiset sanat ja teot voisivat olla hänelle avuksi? </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Jakautukaa ryhmiin keskustelemaan, aikaa harjoitukselle 10 min. Varautukaa purkamaan keskustelunne lyhyesti isossa ryhmässä.</a:t>
            </a:r>
          </a:p>
          <a:p>
            <a:endParaRPr lang="fi-FI" sz="1800" dirty="0">
              <a:latin typeface="Montserrat" panose="00000500000000000000" pitchFamily="2" charset="0"/>
            </a:endParaRPr>
          </a:p>
        </p:txBody>
      </p:sp>
      <p:sp>
        <p:nvSpPr>
          <p:cNvPr id="7" name="Otsikko 2">
            <a:extLst>
              <a:ext uri="{FF2B5EF4-FFF2-40B4-BE49-F238E27FC236}">
                <a16:creationId xmlns:a16="http://schemas.microsoft.com/office/drawing/2014/main" id="{DC4A7FEA-4FF5-066D-5A24-01CFC7A53B6D}"/>
              </a:ext>
            </a:extLst>
          </p:cNvPr>
          <p:cNvSpPr txBox="1">
            <a:spLocks/>
          </p:cNvSpPr>
          <p:nvPr/>
        </p:nvSpPr>
        <p:spPr>
          <a:xfrm>
            <a:off x="608535" y="341842"/>
            <a:ext cx="5906219" cy="1037008"/>
          </a:xfrm>
          <a:prstGeom prst="rect">
            <a:avLst/>
          </a:prstGeom>
        </p:spPr>
        <p:txBody>
          <a:bodyPr vert="horz" wrap="square" lIns="251999" tIns="251999" rIns="91440" bIns="90000" rtlCol="0" anchor="t" anchorCtr="0">
            <a:noAutofit/>
          </a:bodyPr>
          <a:lst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500" b="1" i="0" u="none" strike="noStrike" kern="1200" cap="none" spc="0" normalizeH="0" baseline="0" noProof="0" dirty="0">
                <a:ln>
                  <a:noFill/>
                </a:ln>
                <a:solidFill>
                  <a:srgbClr val="000000"/>
                </a:solidFill>
                <a:effectLst/>
                <a:uLnTx/>
                <a:uFillTx/>
                <a:latin typeface="Montserrat ExtraBold" pitchFamily="2" charset="77"/>
                <a:ea typeface="+mj-ea"/>
                <a:cs typeface="+mj-cs"/>
              </a:rPr>
              <a:t>HARJOITUS 2: ITSEKRIITIKKO</a:t>
            </a:r>
          </a:p>
        </p:txBody>
      </p:sp>
      <p:pic>
        <p:nvPicPr>
          <p:cNvPr id="4" name="Kuva 3" descr="Kuva, joka sisältää kohteen teksti&#10;&#10;Kuvaus luotu automaattisesti">
            <a:extLst>
              <a:ext uri="{FF2B5EF4-FFF2-40B4-BE49-F238E27FC236}">
                <a16:creationId xmlns:a16="http://schemas.microsoft.com/office/drawing/2014/main" id="{A788CC55-659B-D472-662B-8603C7AEB9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3851" y="325184"/>
            <a:ext cx="4699614" cy="6207632"/>
          </a:xfrm>
          <a:prstGeom prst="rect">
            <a:avLst/>
          </a:prstGeom>
        </p:spPr>
      </p:pic>
    </p:spTree>
    <p:extLst>
      <p:ext uri="{BB962C8B-B14F-4D97-AF65-F5344CB8AC3E}">
        <p14:creationId xmlns:p14="http://schemas.microsoft.com/office/powerpoint/2010/main" val="330525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09133F7-6F01-C863-856F-3A3453E7A06E}"/>
              </a:ext>
            </a:extLst>
          </p:cNvPr>
          <p:cNvSpPr>
            <a:spLocks noGrp="1"/>
          </p:cNvSpPr>
          <p:nvPr>
            <p:ph type="title"/>
          </p:nvPr>
        </p:nvSpPr>
        <p:spPr>
          <a:xfrm>
            <a:off x="2355987" y="2550662"/>
            <a:ext cx="7480025" cy="1756675"/>
          </a:xfrm>
        </p:spPr>
        <p:txBody>
          <a:bodyPr>
            <a:noAutofit/>
          </a:bodyPr>
          <a:lstStyle/>
          <a:p>
            <a:pPr algn="ctr"/>
            <a:r>
              <a:rPr lang="fi-FI" sz="4800" dirty="0"/>
              <a:t>MYÖTÄTUNTO JA ITSEMYÖTÄTUNTO</a:t>
            </a:r>
          </a:p>
        </p:txBody>
      </p:sp>
    </p:spTree>
    <p:extLst>
      <p:ext uri="{BB962C8B-B14F-4D97-AF65-F5344CB8AC3E}">
        <p14:creationId xmlns:p14="http://schemas.microsoft.com/office/powerpoint/2010/main" val="2710269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9597A0C8-CD33-6D36-1657-569AD01199D1}"/>
              </a:ext>
            </a:extLst>
          </p:cNvPr>
          <p:cNvSpPr>
            <a:spLocks noGrp="1"/>
          </p:cNvSpPr>
          <p:nvPr>
            <p:ph sz="quarter" idx="10"/>
          </p:nvPr>
        </p:nvSpPr>
        <p:spPr>
          <a:xfrm>
            <a:off x="607047" y="1792151"/>
            <a:ext cx="5488953" cy="4956040"/>
          </a:xfrm>
        </p:spPr>
        <p:txBody>
          <a:bodyPr>
            <a:noAutofit/>
          </a:bodyPr>
          <a:lstStyle/>
          <a:p>
            <a:pPr marL="0" indent="0">
              <a:lnSpc>
                <a:spcPct val="100000"/>
              </a:lnSpc>
              <a:buNone/>
            </a:pPr>
            <a:r>
              <a:rPr lang="fi-FI" sz="1900" b="1" dirty="0"/>
              <a:t>Osa 1: </a:t>
            </a:r>
            <a:r>
              <a:rPr lang="fi-FI" sz="1900" dirty="0"/>
              <a:t>Mitä tarkoittaa myötätunto? Millä eri tavoin myötätunto voi näyttäytyä ihmisten, ryhmien ja yhteisöjen välisissä suhteissa? </a:t>
            </a:r>
          </a:p>
          <a:p>
            <a:pPr marL="0" indent="0">
              <a:lnSpc>
                <a:spcPct val="100000"/>
              </a:lnSpc>
              <a:buNone/>
            </a:pPr>
            <a:r>
              <a:rPr lang="fi-FI" sz="1900" b="1" dirty="0"/>
              <a:t>Osa 2: </a:t>
            </a:r>
            <a:r>
              <a:rPr lang="fi-FI" sz="1900" dirty="0"/>
              <a:t>Mitä itsemyötätunto tarkoittaa? Miten se näkyy ihmisen suhtautumisessa itseensä? Millä eri tavoin itsemyötätunto voi näyttäytyä arjessa?</a:t>
            </a:r>
          </a:p>
          <a:p>
            <a:pPr>
              <a:lnSpc>
                <a:spcPct val="100000"/>
              </a:lnSpc>
            </a:pPr>
            <a:r>
              <a:rPr lang="fi-FI" sz="1900" dirty="0"/>
              <a:t>Jakautukaa ryhmiin, harjoitukseen on varattu aikaa 10 minuuttia. Varautukaa purkamaan keskustelunne lyhyesti isossa ryhmässä. </a:t>
            </a:r>
          </a:p>
        </p:txBody>
      </p:sp>
      <p:sp>
        <p:nvSpPr>
          <p:cNvPr id="8" name="Otsikko 7">
            <a:extLst>
              <a:ext uri="{FF2B5EF4-FFF2-40B4-BE49-F238E27FC236}">
                <a16:creationId xmlns:a16="http://schemas.microsoft.com/office/drawing/2014/main" id="{57BC8B22-C126-9B84-05C3-5FBC4254B72F}"/>
              </a:ext>
            </a:extLst>
          </p:cNvPr>
          <p:cNvSpPr>
            <a:spLocks noGrp="1"/>
          </p:cNvSpPr>
          <p:nvPr>
            <p:ph type="title"/>
          </p:nvPr>
        </p:nvSpPr>
        <p:spPr>
          <a:xfrm>
            <a:off x="607047" y="496493"/>
            <a:ext cx="10687486" cy="1037008"/>
          </a:xfrm>
        </p:spPr>
        <p:txBody>
          <a:bodyPr>
            <a:noAutofit/>
          </a:bodyPr>
          <a:lstStyle/>
          <a:p>
            <a:r>
              <a:rPr lang="fi-FI" sz="3600" dirty="0"/>
              <a:t>HARJOITUS 3: </a:t>
            </a:r>
            <a:br>
              <a:rPr lang="fi-FI" sz="3600" dirty="0"/>
            </a:br>
            <a:r>
              <a:rPr lang="fi-FI" sz="3600" dirty="0"/>
              <a:t>MYÖTÄTUNTO JA ITSEMYÖTÄTUNTO</a:t>
            </a:r>
          </a:p>
        </p:txBody>
      </p:sp>
      <p:pic>
        <p:nvPicPr>
          <p:cNvPr id="10" name="Kuvan paikkamerkki 9" descr="Keskustelu ääriviiva">
            <a:extLst>
              <a:ext uri="{FF2B5EF4-FFF2-40B4-BE49-F238E27FC236}">
                <a16:creationId xmlns:a16="http://schemas.microsoft.com/office/drawing/2014/main" id="{E9CAFB48-6118-C651-5F14-7B19A4FE28F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a:fillRect/>
          </a:stretch>
        </p:blipFill>
        <p:spPr>
          <a:xfrm>
            <a:off x="6098553" y="755143"/>
            <a:ext cx="5486400" cy="5661025"/>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Tree>
    <p:extLst>
      <p:ext uri="{BB962C8B-B14F-4D97-AF65-F5344CB8AC3E}">
        <p14:creationId xmlns:p14="http://schemas.microsoft.com/office/powerpoint/2010/main" val="158047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BD6294-3EE2-58C1-E394-16768D1B64D0}"/>
              </a:ext>
            </a:extLst>
          </p:cNvPr>
          <p:cNvSpPr>
            <a:spLocks noGrp="1"/>
          </p:cNvSpPr>
          <p:nvPr>
            <p:ph sz="quarter" idx="10"/>
          </p:nvPr>
        </p:nvSpPr>
        <p:spPr/>
        <p:txBody>
          <a:bodyPr>
            <a:normAutofit/>
          </a:bodyPr>
          <a:lstStyle/>
          <a:p>
            <a:endParaRPr lang="fi-FI" sz="2400" dirty="0"/>
          </a:p>
          <a:p>
            <a:pPr marL="0" indent="0">
              <a:buNone/>
            </a:pPr>
            <a:r>
              <a:rPr lang="fi-FI" sz="2800" b="1" dirty="0"/>
              <a:t>Huomaan</a:t>
            </a:r>
            <a:r>
              <a:rPr lang="fi-FI" sz="2800" dirty="0"/>
              <a:t> toisen pahan olon tai hankalan tilanteen, se herättää minussa</a:t>
            </a:r>
            <a:r>
              <a:rPr lang="fi-FI" sz="2800" b="1" dirty="0"/>
              <a:t> tunteen </a:t>
            </a:r>
            <a:r>
              <a:rPr lang="fi-FI" sz="2800" dirty="0"/>
              <a:t>ja halun </a:t>
            </a:r>
            <a:r>
              <a:rPr lang="fi-FI" sz="2800" b="1" dirty="0"/>
              <a:t>toimia</a:t>
            </a:r>
            <a:r>
              <a:rPr lang="fi-FI" sz="2800" dirty="0"/>
              <a:t>, auttaa häntä</a:t>
            </a:r>
          </a:p>
          <a:p>
            <a:endParaRPr lang="fi-FI" sz="2800" i="1" dirty="0"/>
          </a:p>
          <a:p>
            <a:pPr marL="0" indent="0">
              <a:buNone/>
            </a:pPr>
            <a:r>
              <a:rPr lang="fi-FI" sz="2800" b="1" dirty="0"/>
              <a:t>Myötätunnon osatekijät:</a:t>
            </a:r>
          </a:p>
          <a:p>
            <a:pPr marL="0" indent="0">
              <a:buNone/>
            </a:pPr>
            <a:r>
              <a:rPr lang="fi-FI" sz="2800" dirty="0"/>
              <a:t>Havainto - Tunne - Toiminta</a:t>
            </a:r>
          </a:p>
          <a:p>
            <a:endParaRPr lang="fi-FI" dirty="0"/>
          </a:p>
        </p:txBody>
      </p:sp>
      <p:sp>
        <p:nvSpPr>
          <p:cNvPr id="2" name="Otsikko 1">
            <a:extLst>
              <a:ext uri="{FF2B5EF4-FFF2-40B4-BE49-F238E27FC236}">
                <a16:creationId xmlns:a16="http://schemas.microsoft.com/office/drawing/2014/main" id="{19CF0C0E-FC00-9F20-9899-8BA44CB32491}"/>
              </a:ext>
            </a:extLst>
          </p:cNvPr>
          <p:cNvSpPr>
            <a:spLocks noGrp="1"/>
          </p:cNvSpPr>
          <p:nvPr>
            <p:ph type="title"/>
          </p:nvPr>
        </p:nvSpPr>
        <p:spPr/>
        <p:txBody>
          <a:bodyPr/>
          <a:lstStyle/>
          <a:p>
            <a:r>
              <a:rPr lang="en-GB" dirty="0"/>
              <a:t>MYÖTÄTUNNON MÄÄRITTELY</a:t>
            </a:r>
            <a:endParaRPr lang="fi-FI" dirty="0"/>
          </a:p>
        </p:txBody>
      </p:sp>
    </p:spTree>
    <p:extLst>
      <p:ext uri="{BB962C8B-B14F-4D97-AF65-F5344CB8AC3E}">
        <p14:creationId xmlns:p14="http://schemas.microsoft.com/office/powerpoint/2010/main" val="424360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09133F7-6F01-C863-856F-3A3453E7A06E}"/>
              </a:ext>
            </a:extLst>
          </p:cNvPr>
          <p:cNvSpPr>
            <a:spLocks noGrp="1"/>
          </p:cNvSpPr>
          <p:nvPr>
            <p:ph type="title"/>
          </p:nvPr>
        </p:nvSpPr>
        <p:spPr>
          <a:xfrm>
            <a:off x="2709333" y="2391992"/>
            <a:ext cx="6773333" cy="1037008"/>
          </a:xfrm>
        </p:spPr>
        <p:txBody>
          <a:bodyPr>
            <a:normAutofit/>
          </a:bodyPr>
          <a:lstStyle/>
          <a:p>
            <a:pPr algn="ctr"/>
            <a:r>
              <a:rPr lang="fi-FI" sz="4800" dirty="0"/>
              <a:t>ITSEMYÖTÄTUNTO</a:t>
            </a:r>
          </a:p>
        </p:txBody>
      </p:sp>
    </p:spTree>
    <p:extLst>
      <p:ext uri="{BB962C8B-B14F-4D97-AF65-F5344CB8AC3E}">
        <p14:creationId xmlns:p14="http://schemas.microsoft.com/office/powerpoint/2010/main" val="232250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607048" y="2235188"/>
            <a:ext cx="5319620" cy="2827879"/>
          </a:xfrm>
        </p:spPr>
        <p:txBody>
          <a:bodyPr/>
          <a:lstStyle/>
          <a:p>
            <a:pPr marL="0" indent="0">
              <a:buNone/>
            </a:pPr>
            <a:r>
              <a:rPr lang="fi-FI" b="1" dirty="0">
                <a:latin typeface="Montserrat" panose="00000500000000000000" pitchFamily="2" charset="0"/>
              </a:rPr>
              <a:t>Itsemyötätunto</a:t>
            </a:r>
          </a:p>
          <a:p>
            <a:pPr marL="0" indent="0">
              <a:buNone/>
            </a:pPr>
            <a:br>
              <a:rPr lang="fi-FI" dirty="0">
                <a:latin typeface="Montserrat" panose="00000500000000000000" pitchFamily="2" charset="0"/>
              </a:rPr>
            </a:br>
            <a:r>
              <a:rPr lang="fi-FI" dirty="0">
                <a:latin typeface="Montserrat" panose="00000500000000000000" pitchFamily="2" charset="0"/>
              </a:rPr>
              <a:t>= kohtele itseäsi kuin henkilöä kenestä välität, erityisesti vaikeina hetkinä</a:t>
            </a:r>
          </a:p>
        </p:txBody>
      </p:sp>
      <p:pic>
        <p:nvPicPr>
          <p:cNvPr id="6" name="Kuvan paikkamerkki 5" descr="Kuva, joka sisältää kohteen henkilö&#10;&#10;Kuvaus luotu automaattisesti">
            <a:extLst>
              <a:ext uri="{FF2B5EF4-FFF2-40B4-BE49-F238E27FC236}">
                <a16:creationId xmlns:a16="http://schemas.microsoft.com/office/drawing/2014/main" id="{671CBCF4-5F7C-D5D3-2745-5B1917FE916F}"/>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021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719832"/>
            <a:ext cx="5488953" cy="4622812"/>
          </a:xfrm>
        </p:spPr>
        <p:txBody>
          <a:bodyPr/>
          <a:lstStyle/>
          <a:p>
            <a:pPr marL="342900" indent="-342900">
              <a:buFont typeface="Arial" panose="020B0604020202020204" pitchFamily="34" charset="0"/>
              <a:buChar char="•"/>
            </a:pPr>
            <a:r>
              <a:rPr lang="fi-FI" sz="2800" dirty="0"/>
              <a:t>Kun asiat eivät mene niin kuin toivoisit</a:t>
            </a:r>
          </a:p>
          <a:p>
            <a:pPr marL="342900" indent="-342900">
              <a:buFont typeface="Arial" panose="020B0604020202020204" pitchFamily="34" charset="0"/>
              <a:buChar char="•"/>
            </a:pPr>
            <a:r>
              <a:rPr lang="fi-FI" sz="2800" dirty="0"/>
              <a:t>Kun kohtaat vastoinkäymisiä tai ongelmia</a:t>
            </a:r>
          </a:p>
          <a:p>
            <a:pPr marL="342900" indent="-342900">
              <a:buFont typeface="Arial" panose="020B0604020202020204" pitchFamily="34" charset="0"/>
              <a:buChar char="•"/>
            </a:pPr>
            <a:r>
              <a:rPr lang="fi-FI" sz="2800" dirty="0"/>
              <a:t>Kun epäonnistut tai teet virheen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600" y="599090"/>
            <a:ext cx="6093446" cy="1839309"/>
          </a:xfrm>
        </p:spPr>
        <p:txBody>
          <a:bodyPr>
            <a:normAutofit fontScale="90000"/>
          </a:bodyPr>
          <a:lstStyle/>
          <a:p>
            <a:r>
              <a:rPr lang="fi-FI" sz="4400" dirty="0"/>
              <a:t>MILLOIN ITSEMYÖTÄTUNTOA VOI TARVITA?</a:t>
            </a:r>
            <a:endParaRPr lang="fi-FI" dirty="0"/>
          </a:p>
        </p:txBody>
      </p:sp>
      <p:pic>
        <p:nvPicPr>
          <p:cNvPr id="6" name="Kuvan paikkamerkki 5" descr="Kuva, joka sisältää kohteen henkilö, nainen&#10;&#10;Kuvaus luotu automaattisesti">
            <a:extLst>
              <a:ext uri="{FF2B5EF4-FFF2-40B4-BE49-F238E27FC236}">
                <a16:creationId xmlns:a16="http://schemas.microsoft.com/office/drawing/2014/main" id="{A6F33254-CEE1-9F2B-A92C-FE94919B43D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Tree>
    <p:extLst>
      <p:ext uri="{BB962C8B-B14F-4D97-AF65-F5344CB8AC3E}">
        <p14:creationId xmlns:p14="http://schemas.microsoft.com/office/powerpoint/2010/main" val="149880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469671" y="2760361"/>
            <a:ext cx="5488953" cy="2488972"/>
          </a:xfrm>
        </p:spPr>
        <p:txBody>
          <a:bodyPr>
            <a:normAutofit/>
          </a:bodyPr>
          <a:lstStyle/>
          <a:p>
            <a:pPr marL="342900" indent="-342900">
              <a:buFont typeface="Arial" panose="020B0604020202020204" pitchFamily="34" charset="0"/>
              <a:buChar char="•"/>
            </a:pPr>
            <a:r>
              <a:rPr lang="fi-FI" sz="3200" dirty="0"/>
              <a:t>Välttelemme</a:t>
            </a:r>
          </a:p>
          <a:p>
            <a:pPr marL="342900" indent="-342900">
              <a:buFont typeface="Arial" panose="020B0604020202020204" pitchFamily="34" charset="0"/>
              <a:buChar char="•"/>
            </a:pPr>
            <a:r>
              <a:rPr lang="fi-FI" sz="3200" dirty="0"/>
              <a:t>Kritisoimme itseämme</a:t>
            </a:r>
          </a:p>
          <a:p>
            <a:pPr marL="342900" indent="-342900">
              <a:buFont typeface="Arial" panose="020B0604020202020204" pitchFamily="34" charset="0"/>
              <a:buChar char="•"/>
            </a:pPr>
            <a:r>
              <a:rPr lang="fi-FI" sz="3200" dirty="0"/>
              <a:t>Kritisoimme muita tai maailmaa</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599091"/>
            <a:ext cx="9719733" cy="1037008"/>
          </a:xfrm>
        </p:spPr>
        <p:txBody>
          <a:bodyPr>
            <a:noAutofit/>
          </a:bodyPr>
          <a:lstStyle/>
          <a:p>
            <a:r>
              <a:rPr lang="fi-FI" sz="4000" dirty="0"/>
              <a:t>MITEN MIELEMME HELPOSTI TOIMII VASTOINKÄYMISISSÄ?</a:t>
            </a:r>
          </a:p>
        </p:txBody>
      </p:sp>
    </p:spTree>
    <p:extLst>
      <p:ext uri="{BB962C8B-B14F-4D97-AF65-F5344CB8AC3E}">
        <p14:creationId xmlns:p14="http://schemas.microsoft.com/office/powerpoint/2010/main" val="214504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4111" y="1995865"/>
            <a:ext cx="10822953" cy="4442929"/>
          </a:xfrm>
        </p:spPr>
        <p:txBody>
          <a:bodyPr>
            <a:normAutofit lnSpcReduction="10000"/>
          </a:bodyPr>
          <a:lstStyle/>
          <a:p>
            <a:pPr marL="342900" indent="-342900">
              <a:buAutoNum type="arabicParenR"/>
            </a:pPr>
            <a:r>
              <a:rPr lang="en-US" sz="2400" dirty="0" err="1">
                <a:latin typeface="Montserrat" panose="00000500000000000000" pitchFamily="2" charset="0"/>
                <a:cs typeface="Arial"/>
              </a:rPr>
              <a:t>Helpottaa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oloa</a:t>
            </a:r>
            <a:endParaRPr lang="en-US" sz="2400" dirty="0">
              <a:latin typeface="Montserrat" panose="00000500000000000000" pitchFamily="2" charset="0"/>
            </a:endParaRPr>
          </a:p>
          <a:p>
            <a:pPr lvl="1" indent="0">
              <a:buNone/>
            </a:pPr>
            <a:endParaRPr lang="en-US" sz="2400" dirty="0">
              <a:latin typeface="Montserrat" panose="00000500000000000000" pitchFamily="2" charset="0"/>
            </a:endParaRPr>
          </a:p>
          <a:p>
            <a:pPr marL="1028700" lvl="1" indent="-342900"/>
            <a:endParaRPr lang="en-US" sz="2400" dirty="0">
              <a:latin typeface="Montserrat" panose="00000500000000000000" pitchFamily="2" charset="0"/>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työskentelemään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kohti</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itselle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tärkeitä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asioita</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Rakentaa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yhteyttä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toisiin</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muuttamaan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meille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haitallisia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olosuhteita</a:t>
            </a:r>
            <a:endParaRPr lang="en-US" sz="2400" dirty="0">
              <a:latin typeface="Montserrat" panose="00000500000000000000" pitchFamily="2" charset="0"/>
            </a:endParaRP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4111" y="419206"/>
            <a:ext cx="10820017" cy="1037008"/>
          </a:xfrm>
        </p:spPr>
        <p:txBody>
          <a:bodyPr>
            <a:normAutofit fontScale="90000"/>
          </a:bodyPr>
          <a:lstStyle/>
          <a:p>
            <a:r>
              <a:rPr lang="fi-FI" b="0" dirty="0">
                <a:latin typeface="Montserrat ExtraBold" panose="00000900000000000000" pitchFamily="2" charset="0"/>
              </a:rPr>
              <a:t>ITSEMYÖTÄTUNTO ON TAITO, JOKA VOI </a:t>
            </a:r>
            <a:endParaRPr lang="fi-FI" dirty="0">
              <a:latin typeface="Montserrat ExtraBold" panose="00000900000000000000" pitchFamily="2" charset="0"/>
            </a:endParaRPr>
          </a:p>
        </p:txBody>
      </p:sp>
      <p:pic>
        <p:nvPicPr>
          <p:cNvPr id="5" name="Kuva 4" descr="Hoito ääriviiva">
            <a:extLst>
              <a:ext uri="{FF2B5EF4-FFF2-40B4-BE49-F238E27FC236}">
                <a16:creationId xmlns:a16="http://schemas.microsoft.com/office/drawing/2014/main" id="{7CF6D9CE-047D-4959-0919-2229448485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5304" y="1397560"/>
            <a:ext cx="1066800" cy="1066800"/>
          </a:xfrm>
          <a:prstGeom prst="rect">
            <a:avLst/>
          </a:prstGeom>
        </p:spPr>
      </p:pic>
      <p:pic>
        <p:nvPicPr>
          <p:cNvPr id="11" name="Kuva 10" descr="Kippis ääriviiva">
            <a:extLst>
              <a:ext uri="{FF2B5EF4-FFF2-40B4-BE49-F238E27FC236}">
                <a16:creationId xmlns:a16="http://schemas.microsoft.com/office/drawing/2014/main" id="{5B9A70A2-F1B8-1033-6F78-D7EDB0B3C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2538" y="3906077"/>
            <a:ext cx="1159566" cy="1159566"/>
          </a:xfrm>
          <a:prstGeom prst="rect">
            <a:avLst/>
          </a:prstGeom>
        </p:spPr>
      </p:pic>
      <p:pic>
        <p:nvPicPr>
          <p:cNvPr id="13" name="Kuva 12" descr="Sankari mies ääriviiva">
            <a:extLst>
              <a:ext uri="{FF2B5EF4-FFF2-40B4-BE49-F238E27FC236}">
                <a16:creationId xmlns:a16="http://schemas.microsoft.com/office/drawing/2014/main" id="{9F540283-64FE-A13A-EEFC-DC354FB4BE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82538" y="5245526"/>
            <a:ext cx="1193268" cy="1193268"/>
          </a:xfrm>
          <a:prstGeom prst="rect">
            <a:avLst/>
          </a:prstGeom>
        </p:spPr>
      </p:pic>
      <p:pic>
        <p:nvPicPr>
          <p:cNvPr id="7" name="Sisällön paikkamerkki 4" descr="Lihaksikas käsivarsi ääriviiva">
            <a:extLst>
              <a:ext uri="{FF2B5EF4-FFF2-40B4-BE49-F238E27FC236}">
                <a16:creationId xmlns:a16="http://schemas.microsoft.com/office/drawing/2014/main" id="{5DDF0A68-3EAD-A1D5-B8C7-D8F69E2E795E}"/>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9382538" y="2464360"/>
            <a:ext cx="1026509" cy="1026509"/>
          </a:xfrm>
          <a:prstGeom prst="rect">
            <a:avLst/>
          </a:prstGeom>
        </p:spPr>
      </p:pic>
    </p:spTree>
    <p:extLst>
      <p:ext uri="{BB962C8B-B14F-4D97-AF65-F5344CB8AC3E}">
        <p14:creationId xmlns:p14="http://schemas.microsoft.com/office/powerpoint/2010/main" val="2354513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599091"/>
            <a:ext cx="10820017" cy="1037008"/>
          </a:xfrm>
        </p:spPr>
        <p:txBody>
          <a:bodyPr wrap="square" anchor="t">
            <a:normAutofit fontScale="90000"/>
          </a:bodyPr>
          <a:lstStyle/>
          <a:p>
            <a:r>
              <a:rPr lang="fi-FI" dirty="0"/>
              <a:t>ITSEMYÖTÄTUNNON KAKSI PUOLTA</a:t>
            </a:r>
          </a:p>
        </p:txBody>
      </p:sp>
      <p:graphicFrame>
        <p:nvGraphicFramePr>
          <p:cNvPr id="5" name="Sisällön paikkamerkki 1">
            <a:extLst>
              <a:ext uri="{FF2B5EF4-FFF2-40B4-BE49-F238E27FC236}">
                <a16:creationId xmlns:a16="http://schemas.microsoft.com/office/drawing/2014/main" id="{1CF2D08F-63E9-1A87-8ABA-B3F316749290}"/>
              </a:ext>
            </a:extLst>
          </p:cNvPr>
          <p:cNvGraphicFramePr>
            <a:graphicFrameLocks noGrp="1"/>
          </p:cNvGraphicFramePr>
          <p:nvPr>
            <p:ph sz="quarter" idx="10"/>
          </p:nvPr>
        </p:nvGraphicFramePr>
        <p:xfrm>
          <a:off x="607047" y="1636099"/>
          <a:ext cx="10822953" cy="4622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7222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235199"/>
            <a:ext cx="10822953" cy="4023711"/>
          </a:xfrm>
        </p:spPr>
        <p:txBody>
          <a:bodyPr/>
          <a:lstStyle/>
          <a:p>
            <a:pPr marL="0" indent="0">
              <a:buNone/>
            </a:pPr>
            <a:r>
              <a:rPr lang="fi-FI" sz="2800" dirty="0">
                <a:solidFill>
                  <a:schemeClr val="tx1"/>
                </a:solidFill>
              </a:rPr>
              <a:t>Seuraavalla dialla on pitkä lista erilaisia asioita, jotka voivat olla itsemyötätuntoisia tekoja. </a:t>
            </a:r>
          </a:p>
          <a:p>
            <a:pPr marL="0" indent="0">
              <a:buNone/>
            </a:pPr>
            <a:r>
              <a:rPr lang="fi-FI" sz="2800" dirty="0">
                <a:solidFill>
                  <a:schemeClr val="tx1"/>
                </a:solidFill>
              </a:rPr>
              <a:t>Voit pohtia, puhutteleeko niistä joku erityisesti sinua? Mihin sinun olisi hyvä kiinnittää huomiota omassa elämässäsi juuri </a:t>
            </a:r>
            <a:r>
              <a:rPr lang="fi-FI" dirty="0"/>
              <a:t>nyt?</a:t>
            </a:r>
          </a:p>
          <a:p>
            <a:pPr marL="0" indent="0">
              <a:buNone/>
            </a:pPr>
            <a:r>
              <a:rPr lang="fi-FI" sz="2800" dirty="0">
                <a:solidFill>
                  <a:schemeClr val="tx1"/>
                </a:solidFill>
              </a:rPr>
              <a:t>Jos joku kohta puhuttelee sinua, voit miettiä jonkun teon tai toiminnan, joka liittyy tuohon osa-alueeseen ja laittaa vaikka puhelimeen siitä muistutuksen tai kalenterimerkinnän.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p:txBody>
          <a:bodyPr>
            <a:noAutofit/>
          </a:bodyPr>
          <a:lstStyle/>
          <a:p>
            <a:r>
              <a:rPr lang="fi-FI" dirty="0"/>
              <a:t>LISTA ITSEMYÖTÄTUNTOISISTA TEOISTA</a:t>
            </a:r>
          </a:p>
        </p:txBody>
      </p:sp>
    </p:spTree>
    <p:extLst>
      <p:ext uri="{BB962C8B-B14F-4D97-AF65-F5344CB8AC3E}">
        <p14:creationId xmlns:p14="http://schemas.microsoft.com/office/powerpoint/2010/main" val="332925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465827" y="1636099"/>
            <a:ext cx="5630174" cy="4622812"/>
          </a:xfrm>
        </p:spPr>
        <p:txBody>
          <a:bodyPr>
            <a:noAutofit/>
          </a:bodyPr>
          <a:lstStyle/>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Lepoa ja hoivaa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Kehon kierrosten rauhoittamista</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Tuen hakemista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Omista rajoista kiinni pitämistä </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Itsensä puolustamista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Määrätietoista tekemistä</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Ongelmiin tarttumista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Itselle tärkeiden asioiden, tavoitteiden ja muutosten edistämistä</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1699452" y="578449"/>
            <a:ext cx="8793096" cy="1037008"/>
          </a:xfrm>
        </p:spPr>
        <p:txBody>
          <a:bodyPr>
            <a:normAutofit fontScale="90000"/>
          </a:bodyPr>
          <a:lstStyle/>
          <a:p>
            <a:r>
              <a:rPr lang="fi-FI" dirty="0"/>
              <a:t>ITSEMYÖTÄTUNTO VOI OLLA</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pPr>
            <a:r>
              <a:rPr lang="fi-FI" sz="2000" dirty="0">
                <a:solidFill>
                  <a:schemeClr val="tx1"/>
                </a:solidFill>
                <a:latin typeface="Montserrat" panose="00000500000000000000" pitchFamily="2" charset="0"/>
                <a:cs typeface="Arial"/>
              </a:rPr>
              <a:t>Kaikkien tunteiden sallimista</a:t>
            </a:r>
            <a:endParaRPr lang="fi-FI" sz="2000" dirty="0">
              <a:latin typeface="Montserrat" panose="00000500000000000000" pitchFamily="2" charset="0"/>
              <a:cs typeface="Arial"/>
            </a:endParaRPr>
          </a:p>
          <a:p>
            <a:pPr marL="342900" indent="-342900">
              <a:lnSpc>
                <a:spcPct val="120000"/>
              </a:lnSpc>
            </a:pPr>
            <a:r>
              <a:rPr lang="fi-FI" sz="2000" dirty="0">
                <a:latin typeface="Montserrat" panose="00000500000000000000" pitchFamily="2" charset="0"/>
                <a:cs typeface="Arial"/>
              </a:rPr>
              <a:t>Omien tarpeiden parempaa huomiointia</a:t>
            </a:r>
          </a:p>
          <a:p>
            <a:pPr marL="342900" indent="-342900">
              <a:lnSpc>
                <a:spcPct val="120000"/>
              </a:lnSpc>
            </a:pPr>
            <a:r>
              <a:rPr lang="fi-FI" sz="2000" dirty="0">
                <a:latin typeface="Montserrat" panose="00000500000000000000" pitchFamily="2" charset="0"/>
                <a:cs typeface="Arial"/>
              </a:rPr>
              <a:t>Omien saavutusten juhlistamista</a:t>
            </a:r>
          </a:p>
          <a:p>
            <a:pPr marL="342900" indent="-342900">
              <a:lnSpc>
                <a:spcPct val="120000"/>
              </a:lnSpc>
            </a:pPr>
            <a:r>
              <a:rPr lang="fi-FI" sz="2000" dirty="0">
                <a:latin typeface="Montserrat" panose="00000500000000000000" pitchFamily="2" charset="0"/>
                <a:cs typeface="Arial"/>
              </a:rPr>
              <a:t>Vaikeiden ratkaisujen tekemistä</a:t>
            </a:r>
          </a:p>
          <a:p>
            <a:pPr marL="342900" indent="-342900">
              <a:lnSpc>
                <a:spcPct val="120000"/>
              </a:lnSpc>
            </a:pPr>
            <a:r>
              <a:rPr lang="fi-FI" sz="2000" dirty="0">
                <a:latin typeface="Montserrat" panose="00000500000000000000" pitchFamily="2" charset="0"/>
                <a:cs typeface="Arial"/>
              </a:rPr>
              <a:t>Toisten joukkoon liittymistä ja yhteisesti jaettua muutoksen tavoittelua</a:t>
            </a:r>
          </a:p>
          <a:p>
            <a:pPr marL="342900" indent="-342900">
              <a:lnSpc>
                <a:spcPct val="120000"/>
              </a:lnSpc>
            </a:pPr>
            <a:r>
              <a:rPr lang="fi-FI" sz="2000" dirty="0">
                <a:latin typeface="Montserrat" panose="00000500000000000000" pitchFamily="2" charset="0"/>
                <a:cs typeface="Arial"/>
              </a:rPr>
              <a:t>…</a:t>
            </a:r>
          </a:p>
        </p:txBody>
      </p:sp>
    </p:spTree>
    <p:extLst>
      <p:ext uri="{BB962C8B-B14F-4D97-AF65-F5344CB8AC3E}">
        <p14:creationId xmlns:p14="http://schemas.microsoft.com/office/powerpoint/2010/main" val="1746760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9600" y="1620082"/>
            <a:ext cx="11226800" cy="4622812"/>
          </a:xfrm>
        </p:spPr>
        <p:txBody>
          <a:bodyPr>
            <a:noAutofit/>
          </a:bodyPr>
          <a:lstStyle/>
          <a:p>
            <a:pPr marL="609585" indent="-609585">
              <a:buFont typeface="+mj-lt"/>
              <a:buAutoNum type="arabicPeriod"/>
            </a:pPr>
            <a:r>
              <a:rPr lang="fi-FI" sz="2400" dirty="0"/>
              <a:t>TIEDOSTA tuntemuksia ja nimeä</a:t>
            </a:r>
          </a:p>
          <a:p>
            <a:pPr marL="609585" indent="-609585">
              <a:buFont typeface="+mj-lt"/>
              <a:buAutoNum type="arabicPeriod"/>
            </a:pPr>
            <a:r>
              <a:rPr lang="fi-FI" sz="2400" dirty="0"/>
              <a:t>ANNA tuntemusten olla ”Tämä on inhimillistä, on ok tuntea näin.”</a:t>
            </a:r>
          </a:p>
          <a:p>
            <a:pPr marL="609585" indent="-609585">
              <a:buFont typeface="+mj-lt"/>
              <a:buAutoNum type="arabicPeriod"/>
            </a:pPr>
            <a:r>
              <a:rPr lang="fi-FI" sz="2400" dirty="0"/>
              <a:t>Tuo TURVAA  = esim. tietoinen hengitys, aistit, kehonkieli ja kehon vireyden rauhoitus, kosketus, mielikuva, turvalliset ihmiset, musiikki</a:t>
            </a:r>
          </a:p>
          <a:p>
            <a:pPr marL="609585" indent="-609585">
              <a:buFont typeface="+mj-lt"/>
              <a:buAutoNum type="arabicPeriod"/>
            </a:pPr>
            <a:r>
              <a:rPr lang="fi-FI" sz="2400" dirty="0"/>
              <a:t>Tuo myötätuntoisia SANOJA </a:t>
            </a:r>
          </a:p>
          <a:p>
            <a:pPr lvl="2">
              <a:buFont typeface="Courier New" panose="02070309020205020404" pitchFamily="49" charset="0"/>
              <a:buChar char="o"/>
            </a:pPr>
            <a:r>
              <a:rPr lang="fi-FI" dirty="0"/>
              <a:t>Haluan olla tukena itselleni tässä ja nyt. </a:t>
            </a:r>
          </a:p>
          <a:p>
            <a:pPr lvl="2">
              <a:buFont typeface="Courier New" panose="02070309020205020404" pitchFamily="49" charset="0"/>
              <a:buChar char="o"/>
            </a:pPr>
            <a:r>
              <a:rPr lang="fi-FI" dirty="0"/>
              <a:t>Mitä sanoisin ystävälle tässä tilanteessa?</a:t>
            </a:r>
          </a:p>
          <a:p>
            <a:pPr lvl="2">
              <a:buFont typeface="Courier New" panose="02070309020205020404" pitchFamily="49" charset="0"/>
              <a:buChar char="o"/>
            </a:pPr>
            <a:r>
              <a:rPr lang="fi-FI" dirty="0"/>
              <a:t>Mitä läheinen ystäväni sanoisi minulle?</a:t>
            </a:r>
          </a:p>
          <a:p>
            <a:pPr lvl="2">
              <a:buFont typeface="Courier New" panose="02070309020205020404" pitchFamily="49" charset="0"/>
              <a:buChar char="o"/>
            </a:pPr>
            <a:r>
              <a:rPr lang="fi-FI" dirty="0"/>
              <a:t>Mitä tarvitsen? Mitä voisin tehdä?</a:t>
            </a:r>
          </a:p>
          <a:p>
            <a:pPr marL="514350" indent="-514350">
              <a:buFont typeface="+mj-lt"/>
              <a:buAutoNum type="arabicPeriod"/>
            </a:pPr>
            <a:r>
              <a:rPr lang="fi-FI" dirty="0"/>
              <a:t>Tee myötätuntoisia TEKOJA.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lstStyle/>
          <a:p>
            <a:r>
              <a:rPr lang="fi-FI" dirty="0"/>
              <a:t>ITSEMYÖTÄTUNTOTAUKO</a:t>
            </a:r>
          </a:p>
        </p:txBody>
      </p:sp>
    </p:spTree>
    <p:extLst>
      <p:ext uri="{BB962C8B-B14F-4D97-AF65-F5344CB8AC3E}">
        <p14:creationId xmlns:p14="http://schemas.microsoft.com/office/powerpoint/2010/main" val="1460100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4000" y="1613074"/>
            <a:ext cx="9144000" cy="2387600"/>
          </a:xfrm>
        </p:spPr>
        <p:txBody>
          <a:bodyPr>
            <a:noAutofit/>
          </a:bodyPr>
          <a:lstStyle/>
          <a:p>
            <a:r>
              <a:rPr lang="en-GB" dirty="0"/>
              <a:t>KIITOS!</a:t>
            </a:r>
            <a:br>
              <a:rPr lang="en-GB" dirty="0"/>
            </a:br>
            <a:r>
              <a:rPr lang="en-GB" sz="4000" b="0" dirty="0" err="1">
                <a:latin typeface="Montserrat" pitchFamily="2" charset="77"/>
              </a:rPr>
              <a:t>Sinäkin</a:t>
            </a:r>
            <a:r>
              <a:rPr lang="en-GB" sz="4000" b="0" dirty="0">
                <a:latin typeface="Montserrat" pitchFamily="2" charset="77"/>
              </a:rPr>
              <a:t> </a:t>
            </a:r>
            <a:r>
              <a:rPr lang="en-GB" sz="4000" b="0" dirty="0" err="1">
                <a:latin typeface="Montserrat" pitchFamily="2" charset="77"/>
              </a:rPr>
              <a:t>olet</a:t>
            </a:r>
            <a:r>
              <a:rPr lang="en-GB" sz="4000" b="0" dirty="0">
                <a:latin typeface="Montserrat" pitchFamily="2" charset="77"/>
              </a:rPr>
              <a:t> </a:t>
            </a:r>
            <a:r>
              <a:rPr lang="en-GB" sz="4000" b="0" dirty="0" err="1">
                <a:latin typeface="Montserrat" pitchFamily="2" charset="77"/>
              </a:rPr>
              <a:t>myötätunnon</a:t>
            </a:r>
            <a:r>
              <a:rPr lang="en-GB" sz="4000" b="0" dirty="0">
                <a:latin typeface="Montserrat" pitchFamily="2" charset="77"/>
              </a:rPr>
              <a:t> </a:t>
            </a:r>
            <a:r>
              <a:rPr lang="en-GB" sz="4000" b="0" dirty="0" err="1">
                <a:latin typeface="Montserrat" pitchFamily="2" charset="77"/>
              </a:rPr>
              <a:t>arvoinen</a:t>
            </a:r>
            <a:r>
              <a:rPr lang="en-GB" sz="4000" b="0" dirty="0">
                <a:latin typeface="Montserrat" pitchFamily="2" charset="77"/>
              </a:rPr>
              <a:t>!</a:t>
            </a:r>
            <a:endParaRPr lang="en-GB" b="0" dirty="0"/>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659214" y="4135584"/>
            <a:ext cx="10873572" cy="101566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3"/>
              </a:rPr>
              <a:t>schooltobelong@helsinkimissio.fi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4"/>
              </a:rPr>
              <a:t>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5"/>
              </a:rPr>
              <a:t>schooltobelong.fi</a:t>
            </a:r>
            <a:endPar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pic>
        <p:nvPicPr>
          <p:cNvPr id="3" name="Kuva 2" descr="Sydän tasaisella täytöllä">
            <a:extLst>
              <a:ext uri="{FF2B5EF4-FFF2-40B4-BE49-F238E27FC236}">
                <a16:creationId xmlns:a16="http://schemas.microsoft.com/office/drawing/2014/main" id="{9BE72192-317C-6413-397C-58BCC10BBB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83427" y="1811912"/>
            <a:ext cx="920306" cy="920306"/>
          </a:xfrm>
          <a:prstGeom prst="rect">
            <a:avLst/>
          </a:prstGeom>
        </p:spPr>
      </p:pic>
    </p:spTree>
    <p:extLst>
      <p:ext uri="{BB962C8B-B14F-4D97-AF65-F5344CB8AC3E}">
        <p14:creationId xmlns:p14="http://schemas.microsoft.com/office/powerpoint/2010/main" val="4001564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
            </a:endParaRPr>
          </a:p>
          <a:p>
            <a:pPr marL="0" indent="0">
              <a:buNone/>
            </a:pPr>
            <a:r>
              <a:rPr lang="fi-FI" sz="2000" b="1" dirty="0">
                <a:latin typeface="Montserrat" panose="00000500000000000000" pitchFamily="2" charset="0"/>
                <a:hlinkClick r:id=""/>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5"/>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
            </a:endParaRPr>
          </a:p>
          <a:p>
            <a:pPr marL="0" indent="0">
              <a:buNone/>
            </a:pPr>
            <a:r>
              <a:rPr lang="fi-FI" sz="2000" dirty="0">
                <a:hlinkClick r:id=""/>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3852231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p:txBody>
          <a:bodyPr>
            <a:noAutofit/>
          </a:bodyPr>
          <a:lstStyle/>
          <a:p>
            <a:pPr marL="0" indent="0">
              <a:lnSpc>
                <a:spcPct val="120000"/>
              </a:lnSpc>
              <a:buNone/>
            </a:pPr>
            <a:r>
              <a:rPr lang="fi-FI" sz="2000" dirty="0">
                <a:solidFill>
                  <a:schemeClr val="tx1"/>
                </a:solidFill>
                <a:latin typeface="Montserrat" panose="00000500000000000000" pitchFamily="2" charset="0"/>
                <a:cs typeface="Arial"/>
              </a:rPr>
              <a:t>1. Minulla on oikeus olla oma itseni. </a:t>
            </a:r>
          </a:p>
          <a:p>
            <a:pPr marL="0" indent="0">
              <a:lnSpc>
                <a:spcPct val="120000"/>
              </a:lnSpc>
              <a:buNone/>
            </a:pPr>
            <a:r>
              <a:rPr lang="fi-FI" sz="2000" dirty="0">
                <a:solidFill>
                  <a:schemeClr val="tx1"/>
                </a:solidFill>
                <a:latin typeface="Montserrat" panose="00000500000000000000" pitchFamily="2" charset="0"/>
                <a:cs typeface="Arial"/>
              </a:rPr>
              <a:t>2. Minulla on oikeus epäonnistua. </a:t>
            </a:r>
          </a:p>
          <a:p>
            <a:pPr marL="0" indent="0">
              <a:lnSpc>
                <a:spcPct val="120000"/>
              </a:lnSpc>
              <a:buNone/>
            </a:pPr>
            <a:r>
              <a:rPr lang="fi-FI" sz="2000" dirty="0">
                <a:solidFill>
                  <a:schemeClr val="tx1"/>
                </a:solidFill>
                <a:latin typeface="Montserrat" panose="00000500000000000000" pitchFamily="2" charset="0"/>
                <a:cs typeface="Arial"/>
              </a:rPr>
              <a:t>3. Minulla on oikeus tehdä virheitä. </a:t>
            </a:r>
          </a:p>
          <a:p>
            <a:pPr marL="0" indent="0">
              <a:lnSpc>
                <a:spcPct val="120000"/>
              </a:lnSpc>
              <a:buNone/>
            </a:pPr>
            <a:r>
              <a:rPr lang="fi-FI" sz="2000" dirty="0">
                <a:solidFill>
                  <a:schemeClr val="tx1"/>
                </a:solidFill>
                <a:latin typeface="Montserrat" panose="00000500000000000000" pitchFamily="2" charset="0"/>
                <a:cs typeface="Arial"/>
              </a:rPr>
              <a:t>4. Minulla on oikeus sanoa ei. </a:t>
            </a:r>
          </a:p>
          <a:p>
            <a:pPr marL="0" indent="0">
              <a:lnSpc>
                <a:spcPct val="120000"/>
              </a:lnSpc>
              <a:buNone/>
            </a:pPr>
            <a:r>
              <a:rPr lang="fi-FI" sz="2000" dirty="0">
                <a:solidFill>
                  <a:schemeClr val="tx1"/>
                </a:solidFill>
                <a:latin typeface="Montserrat" panose="00000500000000000000" pitchFamily="2" charset="0"/>
                <a:cs typeface="Arial"/>
              </a:rPr>
              <a:t>5. Minulla on oikeus pyytää apua. </a:t>
            </a:r>
          </a:p>
          <a:p>
            <a:pPr marL="0" indent="0">
              <a:lnSpc>
                <a:spcPct val="120000"/>
              </a:lnSpc>
              <a:buNone/>
            </a:pPr>
            <a:r>
              <a:rPr lang="fi-FI" sz="2000" dirty="0">
                <a:solidFill>
                  <a:schemeClr val="tx1"/>
                </a:solidFill>
                <a:latin typeface="Montserrat" panose="00000500000000000000" pitchFamily="2" charset="0"/>
                <a:cs typeface="Arial"/>
              </a:rPr>
              <a:t>6. Minulla on oikeus saada apua. </a:t>
            </a:r>
          </a:p>
          <a:p>
            <a:pPr marL="0" indent="0">
              <a:lnSpc>
                <a:spcPct val="120000"/>
              </a:lnSpc>
              <a:buNone/>
            </a:pPr>
            <a:r>
              <a:rPr lang="fi-FI" sz="2000" dirty="0">
                <a:solidFill>
                  <a:schemeClr val="tx1"/>
                </a:solidFill>
                <a:latin typeface="Montserrat" panose="00000500000000000000" pitchFamily="2" charset="0"/>
                <a:cs typeface="Arial"/>
              </a:rPr>
              <a:t>7. Minulla on oikeus olla epävarma.</a:t>
            </a:r>
          </a:p>
          <a:p>
            <a:pPr marL="0" indent="0">
              <a:lnSpc>
                <a:spcPct val="120000"/>
              </a:lnSpc>
              <a:buNone/>
            </a:pPr>
            <a:r>
              <a:rPr lang="fi-FI" sz="2000" dirty="0">
                <a:solidFill>
                  <a:schemeClr val="tx1"/>
                </a:solidFill>
                <a:latin typeface="Montserrat" panose="00000500000000000000" pitchFamily="2" charset="0"/>
                <a:cs typeface="Arial"/>
              </a:rPr>
              <a:t>8. Minulla on oikeus olla epätäydellinen. </a:t>
            </a:r>
          </a:p>
          <a:p>
            <a:pPr marL="0" indent="0">
              <a:lnSpc>
                <a:spcPct val="120000"/>
              </a:lnSpc>
              <a:buNone/>
            </a:pPr>
            <a:r>
              <a:rPr lang="fi-FI" sz="2000" dirty="0">
                <a:solidFill>
                  <a:schemeClr val="tx1"/>
                </a:solidFill>
                <a:latin typeface="Montserrat" panose="00000500000000000000" pitchFamily="2" charset="0"/>
                <a:cs typeface="Arial"/>
              </a:rPr>
              <a:t>9. Minulla on oikeus saada vähemmän aikaan</a:t>
            </a:r>
          </a:p>
          <a:p>
            <a:pPr marL="0" indent="0">
              <a:lnSpc>
                <a:spcPct val="120000"/>
              </a:lnSpc>
              <a:buNone/>
            </a:pPr>
            <a:r>
              <a:rPr lang="fi-FI" sz="2000" dirty="0">
                <a:solidFill>
                  <a:schemeClr val="tx1"/>
                </a:solidFill>
                <a:latin typeface="Montserrat" panose="00000500000000000000" pitchFamily="2" charset="0"/>
                <a:cs typeface="Arial"/>
              </a:rPr>
              <a:t>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759667" y="433494"/>
            <a:ext cx="10113896" cy="1037008"/>
          </a:xfrm>
        </p:spPr>
        <p:txBody>
          <a:bodyPr>
            <a:normAutofit fontScale="90000"/>
          </a:bodyPr>
          <a:lstStyle/>
          <a:p>
            <a:pPr algn="ctr"/>
            <a:r>
              <a:rPr lang="fi-FI" sz="3200" dirty="0"/>
              <a:t>VALINNAINEN LISÄHARJOITUS: ITSEMYÖTÄTUNTOISTEN OIKEUKSIEN LUETTELO</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fi-FI" sz="2000" dirty="0">
                <a:solidFill>
                  <a:schemeClr val="tx1"/>
                </a:solidFill>
                <a:latin typeface="Montserrat" panose="00000500000000000000" pitchFamily="2" charset="0"/>
                <a:cs typeface="Arial"/>
              </a:rPr>
              <a:t>10. Minulla on oikeus rentoutua. </a:t>
            </a:r>
          </a:p>
          <a:p>
            <a:pPr marL="0" indent="0">
              <a:lnSpc>
                <a:spcPct val="120000"/>
              </a:lnSpc>
              <a:buNone/>
            </a:pPr>
            <a:r>
              <a:rPr lang="fi-FI" sz="2000" dirty="0">
                <a:solidFill>
                  <a:schemeClr val="tx1"/>
                </a:solidFill>
                <a:latin typeface="Montserrat" panose="00000500000000000000" pitchFamily="2" charset="0"/>
                <a:cs typeface="Arial"/>
              </a:rPr>
              <a:t>11. Minulla on oikeus olla tekemättä mitään hyödyllistä. </a:t>
            </a:r>
          </a:p>
          <a:p>
            <a:pPr marL="0" indent="0">
              <a:lnSpc>
                <a:spcPct val="120000"/>
              </a:lnSpc>
              <a:buNone/>
            </a:pPr>
            <a:r>
              <a:rPr lang="fi-FI" sz="2000" dirty="0">
                <a:solidFill>
                  <a:schemeClr val="tx1"/>
                </a:solidFill>
                <a:latin typeface="Montserrat" panose="00000500000000000000" pitchFamily="2" charset="0"/>
                <a:cs typeface="Arial"/>
              </a:rPr>
              <a:t>12. Minulla on oikeus kohdella itseäni arvokkaasti. </a:t>
            </a:r>
          </a:p>
          <a:p>
            <a:pPr marL="0" indent="0">
              <a:lnSpc>
                <a:spcPct val="120000"/>
              </a:lnSpc>
              <a:buNone/>
            </a:pPr>
            <a:r>
              <a:rPr lang="fi-FI" sz="2000" dirty="0">
                <a:solidFill>
                  <a:schemeClr val="tx1"/>
                </a:solidFill>
                <a:latin typeface="Montserrat" panose="00000500000000000000" pitchFamily="2" charset="0"/>
                <a:cs typeface="Arial"/>
              </a:rPr>
              <a:t>13. Minulla on oikeus tulla rakastetuksi. </a:t>
            </a:r>
          </a:p>
          <a:p>
            <a:pPr marL="0" indent="0">
              <a:lnSpc>
                <a:spcPct val="120000"/>
              </a:lnSpc>
              <a:buNone/>
            </a:pPr>
            <a:r>
              <a:rPr lang="fi-FI" sz="2000" dirty="0">
                <a:solidFill>
                  <a:schemeClr val="tx1"/>
                </a:solidFill>
                <a:latin typeface="Montserrat" panose="00000500000000000000" pitchFamily="2" charset="0"/>
                <a:cs typeface="Arial"/>
              </a:rPr>
              <a:t>14. Minulla on oikeus rakastaa. </a:t>
            </a:r>
          </a:p>
          <a:p>
            <a:pPr marL="0" indent="0">
              <a:lnSpc>
                <a:spcPct val="120000"/>
              </a:lnSpc>
              <a:buNone/>
            </a:pPr>
            <a:r>
              <a:rPr lang="fi-FI" sz="2000" i="1" dirty="0">
                <a:solidFill>
                  <a:schemeClr val="tx1"/>
                </a:solidFill>
                <a:latin typeface="Montserrat" panose="00000500000000000000" pitchFamily="2" charset="0"/>
                <a:cs typeface="Arial"/>
              </a:rPr>
              <a:t>Miten nämä oikeudet toteutuvat? Keksitkö lisää oikeuksia itsellesi ja muille?</a:t>
            </a:r>
          </a:p>
          <a:p>
            <a:pPr marL="0" indent="0">
              <a:lnSpc>
                <a:spcPct val="120000"/>
              </a:lnSpc>
              <a:buNone/>
            </a:pPr>
            <a:endParaRPr lang="fi-FI" sz="2000" dirty="0">
              <a:latin typeface="Montserrat" panose="00000500000000000000" pitchFamily="2" charset="0"/>
              <a:cs typeface="Arial"/>
            </a:endParaRPr>
          </a:p>
        </p:txBody>
      </p:sp>
    </p:spTree>
    <p:extLst>
      <p:ext uri="{BB962C8B-B14F-4D97-AF65-F5344CB8AC3E}">
        <p14:creationId xmlns:p14="http://schemas.microsoft.com/office/powerpoint/2010/main" val="3072046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1674988"/>
            <a:ext cx="11584953" cy="4622812"/>
          </a:xfrm>
        </p:spPr>
        <p:txBody>
          <a:bodyPr>
            <a:noAutofit/>
          </a:bodyPr>
          <a:lstStyle/>
          <a:p>
            <a:pPr>
              <a:lnSpc>
                <a:spcPct val="120000"/>
              </a:lnSpc>
            </a:pPr>
            <a:r>
              <a:rPr lang="fi-FI" sz="2400" dirty="0">
                <a:solidFill>
                  <a:schemeClr val="tx1"/>
                </a:solidFill>
                <a:latin typeface="Montserrat" panose="00000500000000000000" pitchFamily="2" charset="0"/>
                <a:cs typeface="Arial"/>
              </a:rPr>
              <a:t>Miten olen itseni kaveri? Millä tavoin kohtelen itseäni kuin ystävää?</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Mikä olisi kaverillinen teko tai kaverillinen ajatus itselle? Näitä voisi tarvita esimerkiksi vaikeassa tilanteessa. </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Miten huolehdin omasta hyvinvoinnista? Onko jotain, mihin voisin kiinnittää huomiota voidakseni paremmin?</a:t>
            </a:r>
          </a:p>
          <a:p>
            <a:pPr>
              <a:lnSpc>
                <a:spcPct val="120000"/>
              </a:lnSpc>
            </a:pPr>
            <a:r>
              <a:rPr lang="fi-FI" sz="2400" dirty="0">
                <a:latin typeface="Montserrat" panose="00000500000000000000" pitchFamily="2" charset="0"/>
                <a:cs typeface="Arial"/>
              </a:rPr>
              <a:t>Voinko olla muiden seurassa aidosti oma itseni?  Mikä siinä auttaisi?</a:t>
            </a:r>
          </a:p>
          <a:p>
            <a:pPr>
              <a:lnSpc>
                <a:spcPct val="120000"/>
              </a:lnSpc>
            </a:pPr>
            <a:r>
              <a:rPr lang="fi-FI" sz="2400" dirty="0">
                <a:solidFill>
                  <a:schemeClr val="tx1"/>
                </a:solidFill>
                <a:latin typeface="Montserrat" panose="00000500000000000000" pitchFamily="2" charset="0"/>
                <a:cs typeface="Arial"/>
              </a:rPr>
              <a:t>Pystynkö palauttamaan mieleen tilanteen, jossa minulla oli vaikeaa ja olin myötätuntoinen itseäni kohtaan? Mitä tein tuolloin?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normAutofit fontScale="90000"/>
          </a:bodyPr>
          <a:lstStyle/>
          <a:p>
            <a:r>
              <a:rPr lang="fi-FI" dirty="0"/>
              <a:t>VAIHTOEHTOINEN LISÄMATERIAALI</a:t>
            </a:r>
          </a:p>
        </p:txBody>
      </p:sp>
    </p:spTree>
    <p:extLst>
      <p:ext uri="{BB962C8B-B14F-4D97-AF65-F5344CB8AC3E}">
        <p14:creationId xmlns:p14="http://schemas.microsoft.com/office/powerpoint/2010/main" val="4156141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9579327-B6D9-6A31-5BF9-CFC98B59A32D}"/>
              </a:ext>
            </a:extLst>
          </p:cNvPr>
          <p:cNvSpPr>
            <a:spLocks noGrp="1"/>
          </p:cNvSpPr>
          <p:nvPr>
            <p:ph sz="quarter" idx="10"/>
          </p:nvPr>
        </p:nvSpPr>
        <p:spPr/>
        <p:txBody>
          <a:bodyPr>
            <a:normAutofit fontScale="77500" lnSpcReduction="20000"/>
          </a:bodyPr>
          <a:lstStyle/>
          <a:p>
            <a:pPr marL="0" indent="0">
              <a:lnSpc>
                <a:spcPct val="160000"/>
              </a:lnSpc>
              <a:buNone/>
            </a:pPr>
            <a:r>
              <a:rPr lang="fi-FI" sz="2100" dirty="0"/>
              <a:t>Olemme tehneet vuosia töitä itsemyötätunto-teeman parissa ja perehtyneet teemaan monipuolisesti. Tämä materiaali on syntynyt tekemämme työn ja aihetta koskevan kirjallisuuden yhteenliittymänä. Olemme kouluttautuneet ja inspiroituneet Ronnie </a:t>
            </a:r>
            <a:r>
              <a:rPr lang="fi-FI" sz="2100" dirty="0" err="1"/>
              <a:t>Grandellin</a:t>
            </a:r>
            <a:r>
              <a:rPr lang="fi-FI" sz="2100" dirty="0"/>
              <a:t> itsemyötätuntoon keskittyvästä työstä ja yhtenä isona taustavaikuttajana itsemyötätuntoon liittyvässä teoriassa on yhdysvaltalainen psykologian tohtori </a:t>
            </a:r>
            <a:r>
              <a:rPr lang="fi-FI" sz="2100" dirty="0" err="1"/>
              <a:t>Kristin</a:t>
            </a:r>
            <a:r>
              <a:rPr lang="fi-FI" sz="2100" dirty="0"/>
              <a:t> </a:t>
            </a:r>
            <a:r>
              <a:rPr lang="fi-FI" sz="2100" dirty="0" err="1"/>
              <a:t>Neff</a:t>
            </a:r>
            <a:r>
              <a:rPr lang="fi-FI" sz="2100" dirty="0"/>
              <a:t>. Lämpimästi voimme suositella molempien työhön tutustumista! Olemme myös itse julkaisseet verkossa kaikille ilmaisen Minä riitän –oppaan, johon teemasta kiinnostuneen nuoren voi ohjata tutustumaan lisää. Ohjaamme myös 18-29-vuotiaille nuorille Minä riitän –ryhmiä livenä Helsingissä ja etänä. Tämä oppituntimateriaalin on tehnyt kriisityöntekijä Saara Ahtola, </a:t>
            </a:r>
            <a:r>
              <a:rPr lang="fi-FI" sz="2100" dirty="0">
                <a:hlinkClick r:id="rId3"/>
              </a:rPr>
              <a:t>saara.ahtola@helsinkimissio.fi</a:t>
            </a:r>
            <a:r>
              <a:rPr lang="fi-FI" sz="2100" dirty="0"/>
              <a:t>. Otan mielelläni palautetta ja kehittämisehdotuksia vastaan!</a:t>
            </a:r>
          </a:p>
          <a:p>
            <a:pPr>
              <a:lnSpc>
                <a:spcPct val="160000"/>
              </a:lnSpc>
            </a:pPr>
            <a:r>
              <a:rPr lang="fi-FI" sz="2100" dirty="0"/>
              <a:t>Opas: </a:t>
            </a:r>
            <a:r>
              <a:rPr lang="fi-FI" sz="2100" dirty="0">
                <a:hlinkClick r:id="rId4"/>
              </a:rPr>
              <a:t>https://www.helsinkimissio.fi/tarvitsetko-apua/nuorille/mina-riitan/</a:t>
            </a:r>
            <a:r>
              <a:rPr lang="fi-FI" sz="2100" dirty="0"/>
              <a:t> </a:t>
            </a:r>
          </a:p>
          <a:p>
            <a:pPr>
              <a:lnSpc>
                <a:spcPct val="160000"/>
              </a:lnSpc>
            </a:pPr>
            <a:r>
              <a:rPr lang="fi-FI" sz="2100" dirty="0"/>
              <a:t>Ryhmät: </a:t>
            </a:r>
            <a:r>
              <a:rPr lang="fi-FI" sz="2100" dirty="0">
                <a:hlinkClick r:id="rId5"/>
              </a:rPr>
              <a:t>https://www.helsinkimissio.fi/tarvitsetko-apua/nuorille/ryhma</a:t>
            </a:r>
            <a:r>
              <a:rPr lang="fi-FI" sz="2100" dirty="0"/>
              <a:t> t/</a:t>
            </a:r>
          </a:p>
          <a:p>
            <a:pPr marL="0" indent="0">
              <a:buNone/>
            </a:pPr>
            <a:endParaRPr lang="fi-FI" dirty="0"/>
          </a:p>
          <a:p>
            <a:pPr marL="0" indent="0">
              <a:buNone/>
            </a:pPr>
            <a:endParaRPr lang="fi-FI" dirty="0"/>
          </a:p>
          <a:p>
            <a:pPr marL="0" indent="0">
              <a:buNone/>
            </a:pPr>
            <a:endParaRPr lang="fi-FI" dirty="0"/>
          </a:p>
          <a:p>
            <a:pPr marL="0" indent="0">
              <a:buNone/>
            </a:pPr>
            <a:endParaRPr lang="fi-FI" dirty="0"/>
          </a:p>
        </p:txBody>
      </p:sp>
      <p:sp>
        <p:nvSpPr>
          <p:cNvPr id="3" name="Otsikko 2">
            <a:extLst>
              <a:ext uri="{FF2B5EF4-FFF2-40B4-BE49-F238E27FC236}">
                <a16:creationId xmlns:a16="http://schemas.microsoft.com/office/drawing/2014/main" id="{4E013530-5F98-89C8-2D0C-D1942100F7B6}"/>
              </a:ext>
            </a:extLst>
          </p:cNvPr>
          <p:cNvSpPr>
            <a:spLocks noGrp="1"/>
          </p:cNvSpPr>
          <p:nvPr>
            <p:ph type="title"/>
          </p:nvPr>
        </p:nvSpPr>
        <p:spPr/>
        <p:txBody>
          <a:bodyPr/>
          <a:lstStyle/>
          <a:p>
            <a:r>
              <a:rPr lang="fi-FI" dirty="0"/>
              <a:t>OPPITUNTIMATERIAALIN TAUSTA</a:t>
            </a:r>
          </a:p>
        </p:txBody>
      </p:sp>
    </p:spTree>
    <p:extLst>
      <p:ext uri="{BB962C8B-B14F-4D97-AF65-F5344CB8AC3E}">
        <p14:creationId xmlns:p14="http://schemas.microsoft.com/office/powerpoint/2010/main" val="2908057005"/>
      </p:ext>
    </p:extLst>
  </p:cSld>
  <p:clrMapOvr>
    <a:masterClrMapping/>
  </p:clrMapOvr>
</p:sld>
</file>

<file path=ppt/theme/theme1.xml><?xml version="1.0" encoding="utf-8"?>
<a:theme xmlns:a="http://schemas.openxmlformats.org/drawingml/2006/main" name="1_Office-teema">
  <a:themeElements>
    <a:clrScheme name="HelsinkiMissio – School to Belong">
      <a:dk1>
        <a:srgbClr val="000000"/>
      </a:dk1>
      <a:lt1>
        <a:srgbClr val="FFFFFF"/>
      </a:lt1>
      <a:dk2>
        <a:srgbClr val="FE5CF9"/>
      </a:dk2>
      <a:lt2>
        <a:srgbClr val="FF5338"/>
      </a:lt2>
      <a:accent1>
        <a:srgbClr val="FE5CF9"/>
      </a:accent1>
      <a:accent2>
        <a:srgbClr val="FE5238"/>
      </a:accent2>
      <a:accent3>
        <a:srgbClr val="FFFFFF"/>
      </a:accent3>
      <a:accent4>
        <a:srgbClr val="000000"/>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ptpohja" id="{6810E49B-06EC-46DA-BEB9-630A218F41C8}" vid="{3464374A-6B08-44AC-BDAE-424CF678C12C}"/>
    </a:ext>
  </a:extLst>
</a:theme>
</file>

<file path=ppt/theme/theme2.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8A84A3A0-EBBB-415A-9C9F-AC3CFFB18C94}" vid="{D8F550CE-2781-4DAA-805D-EAC45DB56AE7}"/>
    </a:ext>
  </a:extLst>
</a:theme>
</file>

<file path=ppt/theme/theme3.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488A22A0-7EBA-4599-9745-FF506F2E90F0}" vid="{8F5F225C-C60C-4666-AF3F-C6BF4EBF2C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63CB1-7FDF-4A63-A462-232F890683FB}">
  <ds:schemaRefs>
    <ds:schemaRef ds:uri="http://purl.org/dc/dcmitype/"/>
    <ds:schemaRef ds:uri="ecc6403b-6993-4bc8-a284-7425863e298c"/>
    <ds:schemaRef ds:uri="http://purl.org/dc/terms/"/>
    <ds:schemaRef ds:uri="http://www.w3.org/XML/1998/namespac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d41829f2-b80f-4b2f-b57b-a732a704fb1b"/>
    <ds:schemaRef ds:uri="http://schemas.microsoft.com/office/2006/metadata/properties"/>
  </ds:schemaRefs>
</ds:datastoreItem>
</file>

<file path=customXml/itemProps2.xml><?xml version="1.0" encoding="utf-8"?>
<ds:datastoreItem xmlns:ds="http://schemas.openxmlformats.org/officeDocument/2006/customXml" ds:itemID="{E1064ADC-3037-4A36-986E-1B8648D0BB33}">
  <ds:schemaRefs>
    <ds:schemaRef ds:uri="http://schemas.microsoft.com/sharepoint/v3/contenttype/forms"/>
  </ds:schemaRefs>
</ds:datastoreItem>
</file>

<file path=customXml/itemProps3.xml><?xml version="1.0" encoding="utf-8"?>
<ds:datastoreItem xmlns:ds="http://schemas.openxmlformats.org/officeDocument/2006/customXml" ds:itemID="{5A7B9ABC-D34A-47EA-8B6B-34C81C73CC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School to Belong_pptpohja</Template>
  <TotalTime>13536</TotalTime>
  <Words>4004</Words>
  <Application>Microsoft Macintosh PowerPoint</Application>
  <PresentationFormat>Laajakuva</PresentationFormat>
  <Paragraphs>242</Paragraphs>
  <Slides>27</Slides>
  <Notes>25</Notes>
  <HiddenSlides>0</HiddenSlides>
  <MMClips>0</MMClips>
  <ScaleCrop>false</ScaleCrop>
  <HeadingPairs>
    <vt:vector size="6" baseType="variant">
      <vt:variant>
        <vt:lpstr>Käytetyt fontit</vt:lpstr>
      </vt:variant>
      <vt:variant>
        <vt:i4>6</vt:i4>
      </vt:variant>
      <vt:variant>
        <vt:lpstr>Teema</vt:lpstr>
      </vt:variant>
      <vt:variant>
        <vt:i4>3</vt:i4>
      </vt:variant>
      <vt:variant>
        <vt:lpstr>Dian otsikot</vt:lpstr>
      </vt:variant>
      <vt:variant>
        <vt:i4>27</vt:i4>
      </vt:variant>
    </vt:vector>
  </HeadingPairs>
  <TitlesOfParts>
    <vt:vector size="36" baseType="lpstr">
      <vt:lpstr>Arial</vt:lpstr>
      <vt:lpstr>Calibri</vt:lpstr>
      <vt:lpstr>Courier New</vt:lpstr>
      <vt:lpstr>Montserrat</vt:lpstr>
      <vt:lpstr>Montserrat ExtraBold</vt:lpstr>
      <vt:lpstr>Wingdings</vt:lpstr>
      <vt:lpstr>1_Office-teema</vt:lpstr>
      <vt:lpstr>Office Theme</vt:lpstr>
      <vt:lpstr>Office Theme</vt:lpstr>
      <vt:lpstr>MINÄ RIITÄN!  ITSEMYÖTÄTUNNON VOIMAA – OPPITUNTIMATERIAALI</vt:lpstr>
      <vt:lpstr>OPPITUNNIN SISÄLTÄMÄT KESKUSTELUHARJOITUKSET</vt:lpstr>
      <vt:lpstr>OPPITUNNIN TARKEMPI SISÄLTÖ</vt:lpstr>
      <vt:lpstr>HYVÄ HUOMIOIDA</vt:lpstr>
      <vt:lpstr>MIKSI PUHUMME OPPITUNNILLA  ITSEMYÖTÄTUNNOSTA? </vt:lpstr>
      <vt:lpstr>HARJOITUS 1: RIITTÄMÄTTÖMYYDEN TUNNE</vt:lpstr>
      <vt:lpstr>PowerPoint-esitys</vt:lpstr>
      <vt:lpstr>MILLAINEN ÄÄNI PÄÄSSÄMME PUHUU?</vt:lpstr>
      <vt:lpstr>PowerPoint-esitys</vt:lpstr>
      <vt:lpstr>MYÖTÄTUNTO JA ITSEMYÖTÄTUNTO</vt:lpstr>
      <vt:lpstr>HARJOITUS 3:  MYÖTÄTUNTO JA ITSEMYÖTÄTUNTO</vt:lpstr>
      <vt:lpstr>MYÖTÄTUNNON MÄÄRITTELY</vt:lpstr>
      <vt:lpstr>ITSEMYÖTÄTUNTO</vt:lpstr>
      <vt:lpstr>PowerPoint-esitys</vt:lpstr>
      <vt:lpstr>MILLOIN ITSEMYÖTÄTUNTOA VOI TARVITA?</vt:lpstr>
      <vt:lpstr>MITEN MIELEMME HELPOSTI TOIMII VASTOINKÄYMISISSÄ?</vt:lpstr>
      <vt:lpstr>ITSEMYÖTÄTUNTO ON TAITO, JOKA VOI </vt:lpstr>
      <vt:lpstr>ITSEMYÖTÄTUNNON KAKSI PUOLTA</vt:lpstr>
      <vt:lpstr>LISTA ITSEMYÖTÄTUNTOISISTA TEOISTA</vt:lpstr>
      <vt:lpstr>ITSEMYÖTÄTUNTO VOI OLLA</vt:lpstr>
      <vt:lpstr>ITSEMYÖTÄTUNTOTAUKO</vt:lpstr>
      <vt:lpstr>KIITOS! Sinäkin olet myötätunnon arvoinen!</vt:lpstr>
      <vt:lpstr>HELSINKIMISSION PALVELUT NUORILLE</vt:lpstr>
      <vt:lpstr>PowerPoint-esitys</vt:lpstr>
      <vt:lpstr>VALINNAINEN LISÄHARJOITUS: ITSEMYÖTÄTUNTOISTEN OIKEUKSIEN LUETTELO</vt:lpstr>
      <vt:lpstr>VAIHTOEHTOINEN LISÄMATERIAALI</vt:lpstr>
      <vt:lpstr>OPPITUNTIMATERIAALIN TAUSTA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Itsemyötätunto - sisäistä voimaa!</dc:title>
  <dc:creator>Saara Ahtola</dc:creator>
  <cp:lastModifiedBy>Silva Saulio</cp:lastModifiedBy>
  <cp:revision>109</cp:revision>
  <dcterms:created xsi:type="dcterms:W3CDTF">2022-08-29T07:14:42Z</dcterms:created>
  <dcterms:modified xsi:type="dcterms:W3CDTF">2022-12-14T11:35:53Z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