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5" r:id="rId5"/>
  </p:sldMasterIdLst>
  <p:notesMasterIdLst>
    <p:notesMasterId r:id="rId18"/>
  </p:notesMasterIdLst>
  <p:sldIdLst>
    <p:sldId id="279" r:id="rId6"/>
    <p:sldId id="2150" r:id="rId7"/>
    <p:sldId id="2162" r:id="rId8"/>
    <p:sldId id="2163" r:id="rId9"/>
    <p:sldId id="2164" r:id="rId10"/>
    <p:sldId id="2165" r:id="rId11"/>
    <p:sldId id="2172" r:id="rId12"/>
    <p:sldId id="2168" r:id="rId13"/>
    <p:sldId id="2152" r:id="rId14"/>
    <p:sldId id="2169" r:id="rId15"/>
    <p:sldId id="2170" r:id="rId16"/>
    <p:sldId id="2171" r:id="rId17"/>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8181"/>
    <a:srgbClr val="62B5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C19440-A694-D745-A781-CC3EC2F878C2}" v="6" dt="2022-12-16T11:32:00.5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28" autoAdjust="0"/>
    <p:restoredTop sz="72727" autoAdjust="0"/>
  </p:normalViewPr>
  <p:slideViewPr>
    <p:cSldViewPr snapToGrid="0" snapToObjects="1">
      <p:cViewPr varScale="1">
        <p:scale>
          <a:sx n="80" d="100"/>
          <a:sy n="80" d="100"/>
        </p:scale>
        <p:origin x="1616" y="176"/>
      </p:cViewPr>
      <p:guideLst/>
    </p:cSldViewPr>
  </p:slideViewPr>
  <p:notesTextViewPr>
    <p:cViewPr>
      <p:scale>
        <a:sx n="1" d="1"/>
        <a:sy n="1" d="1"/>
      </p:scale>
      <p:origin x="0" y="0"/>
    </p:cViewPr>
  </p:notesText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 Saulio" userId="edc11998-d785-4faf-8932-eadc27790f1f" providerId="ADAL" clId="{ECC19440-A694-D745-A781-CC3EC2F878C2}"/>
    <pc:docChg chg="undo custSel addSld delSld modSld">
      <pc:chgData name="Silva Saulio" userId="edc11998-d785-4faf-8932-eadc27790f1f" providerId="ADAL" clId="{ECC19440-A694-D745-A781-CC3EC2F878C2}" dt="2022-12-16T11:31:50.995" v="19" actId="2696"/>
      <pc:docMkLst>
        <pc:docMk/>
      </pc:docMkLst>
      <pc:sldChg chg="del">
        <pc:chgData name="Silva Saulio" userId="edc11998-d785-4faf-8932-eadc27790f1f" providerId="ADAL" clId="{ECC19440-A694-D745-A781-CC3EC2F878C2}" dt="2022-12-13T10:43:06.025" v="15" actId="2696"/>
        <pc:sldMkLst>
          <pc:docMk/>
          <pc:sldMk cId="3555081848" sldId="289"/>
        </pc:sldMkLst>
      </pc:sldChg>
      <pc:sldChg chg="del">
        <pc:chgData name="Silva Saulio" userId="edc11998-d785-4faf-8932-eadc27790f1f" providerId="ADAL" clId="{ECC19440-A694-D745-A781-CC3EC2F878C2}" dt="2022-12-13T10:42:24.483" v="9" actId="2696"/>
        <pc:sldMkLst>
          <pc:docMk/>
          <pc:sldMk cId="3906321198" sldId="290"/>
        </pc:sldMkLst>
      </pc:sldChg>
      <pc:sldChg chg="del">
        <pc:chgData name="Silva Saulio" userId="edc11998-d785-4faf-8932-eadc27790f1f" providerId="ADAL" clId="{ECC19440-A694-D745-A781-CC3EC2F878C2}" dt="2022-12-13T10:42:24.476" v="5" actId="2696"/>
        <pc:sldMkLst>
          <pc:docMk/>
          <pc:sldMk cId="4189327777" sldId="295"/>
        </pc:sldMkLst>
      </pc:sldChg>
      <pc:sldChg chg="del">
        <pc:chgData name="Silva Saulio" userId="edc11998-d785-4faf-8932-eadc27790f1f" providerId="ADAL" clId="{ECC19440-A694-D745-A781-CC3EC2F878C2}" dt="2022-12-13T10:42:24.482" v="8" actId="2696"/>
        <pc:sldMkLst>
          <pc:docMk/>
          <pc:sldMk cId="290783916" sldId="302"/>
        </pc:sldMkLst>
      </pc:sldChg>
      <pc:sldChg chg="del">
        <pc:chgData name="Silva Saulio" userId="edc11998-d785-4faf-8932-eadc27790f1f" providerId="ADAL" clId="{ECC19440-A694-D745-A781-CC3EC2F878C2}" dt="2022-12-13T10:42:24.479" v="6" actId="2696"/>
        <pc:sldMkLst>
          <pc:docMk/>
          <pc:sldMk cId="3711682166" sldId="303"/>
        </pc:sldMkLst>
      </pc:sldChg>
      <pc:sldChg chg="del">
        <pc:chgData name="Silva Saulio" userId="edc11998-d785-4faf-8932-eadc27790f1f" providerId="ADAL" clId="{ECC19440-A694-D745-A781-CC3EC2F878C2}" dt="2022-12-13T10:42:24.485" v="10" actId="2696"/>
        <pc:sldMkLst>
          <pc:docMk/>
          <pc:sldMk cId="2694396293" sldId="304"/>
        </pc:sldMkLst>
      </pc:sldChg>
      <pc:sldChg chg="del">
        <pc:chgData name="Silva Saulio" userId="edc11998-d785-4faf-8932-eadc27790f1f" providerId="ADAL" clId="{ECC19440-A694-D745-A781-CC3EC2F878C2}" dt="2022-12-13T10:42:24.480" v="7" actId="2696"/>
        <pc:sldMkLst>
          <pc:docMk/>
          <pc:sldMk cId="2220851854" sldId="305"/>
        </pc:sldMkLst>
      </pc:sldChg>
      <pc:sldChg chg="del">
        <pc:chgData name="Silva Saulio" userId="edc11998-d785-4faf-8932-eadc27790f1f" providerId="ADAL" clId="{ECC19440-A694-D745-A781-CC3EC2F878C2}" dt="2022-12-13T10:42:24.486" v="11" actId="2696"/>
        <pc:sldMkLst>
          <pc:docMk/>
          <pc:sldMk cId="1000005705" sldId="306"/>
        </pc:sldMkLst>
      </pc:sldChg>
      <pc:sldChg chg="del">
        <pc:chgData name="Silva Saulio" userId="edc11998-d785-4faf-8932-eadc27790f1f" providerId="ADAL" clId="{ECC19440-A694-D745-A781-CC3EC2F878C2}" dt="2022-12-13T10:42:55.749" v="14" actId="2696"/>
        <pc:sldMkLst>
          <pc:docMk/>
          <pc:sldMk cId="2562473255" sldId="395"/>
        </pc:sldMkLst>
      </pc:sldChg>
      <pc:sldChg chg="add">
        <pc:chgData name="Silva Saulio" userId="edc11998-d785-4faf-8932-eadc27790f1f" providerId="ADAL" clId="{ECC19440-A694-D745-A781-CC3EC2F878C2}" dt="2022-12-13T10:42:48.475" v="12"/>
        <pc:sldMkLst>
          <pc:docMk/>
          <pc:sldMk cId="1773675933" sldId="2152"/>
        </pc:sldMkLst>
      </pc:sldChg>
      <pc:sldChg chg="del">
        <pc:chgData name="Silva Saulio" userId="edc11998-d785-4faf-8932-eadc27790f1f" providerId="ADAL" clId="{ECC19440-A694-D745-A781-CC3EC2F878C2}" dt="2022-12-13T10:42:55.738" v="13" actId="2696"/>
        <pc:sldMkLst>
          <pc:docMk/>
          <pc:sldMk cId="2122314820" sldId="2161"/>
        </pc:sldMkLst>
      </pc:sldChg>
      <pc:sldChg chg="add">
        <pc:chgData name="Silva Saulio" userId="edc11998-d785-4faf-8932-eadc27790f1f" providerId="ADAL" clId="{ECC19440-A694-D745-A781-CC3EC2F878C2}" dt="2022-12-13T10:42:09.977" v="4"/>
        <pc:sldMkLst>
          <pc:docMk/>
          <pc:sldMk cId="2544623472" sldId="2162"/>
        </pc:sldMkLst>
      </pc:sldChg>
      <pc:sldChg chg="add del">
        <pc:chgData name="Silva Saulio" userId="edc11998-d785-4faf-8932-eadc27790f1f" providerId="ADAL" clId="{ECC19440-A694-D745-A781-CC3EC2F878C2}" dt="2022-12-13T10:42:09.882" v="3"/>
        <pc:sldMkLst>
          <pc:docMk/>
          <pc:sldMk cId="3682352734" sldId="2162"/>
        </pc:sldMkLst>
      </pc:sldChg>
      <pc:sldChg chg="add del">
        <pc:chgData name="Silva Saulio" userId="edc11998-d785-4faf-8932-eadc27790f1f" providerId="ADAL" clId="{ECC19440-A694-D745-A781-CC3EC2F878C2}" dt="2022-12-13T10:42:09.882" v="3"/>
        <pc:sldMkLst>
          <pc:docMk/>
          <pc:sldMk cId="1497026340" sldId="2163"/>
        </pc:sldMkLst>
      </pc:sldChg>
      <pc:sldChg chg="add">
        <pc:chgData name="Silva Saulio" userId="edc11998-d785-4faf-8932-eadc27790f1f" providerId="ADAL" clId="{ECC19440-A694-D745-A781-CC3EC2F878C2}" dt="2022-12-13T10:42:09.977" v="4"/>
        <pc:sldMkLst>
          <pc:docMk/>
          <pc:sldMk cId="1659791168" sldId="2163"/>
        </pc:sldMkLst>
      </pc:sldChg>
      <pc:sldChg chg="add">
        <pc:chgData name="Silva Saulio" userId="edc11998-d785-4faf-8932-eadc27790f1f" providerId="ADAL" clId="{ECC19440-A694-D745-A781-CC3EC2F878C2}" dt="2022-12-13T10:42:09.977" v="4"/>
        <pc:sldMkLst>
          <pc:docMk/>
          <pc:sldMk cId="3326065786" sldId="2164"/>
        </pc:sldMkLst>
      </pc:sldChg>
      <pc:sldChg chg="add del">
        <pc:chgData name="Silva Saulio" userId="edc11998-d785-4faf-8932-eadc27790f1f" providerId="ADAL" clId="{ECC19440-A694-D745-A781-CC3EC2F878C2}" dt="2022-12-13T10:42:09.882" v="3"/>
        <pc:sldMkLst>
          <pc:docMk/>
          <pc:sldMk cId="3471748549" sldId="2164"/>
        </pc:sldMkLst>
      </pc:sldChg>
      <pc:sldChg chg="add del">
        <pc:chgData name="Silva Saulio" userId="edc11998-d785-4faf-8932-eadc27790f1f" providerId="ADAL" clId="{ECC19440-A694-D745-A781-CC3EC2F878C2}" dt="2022-12-13T10:42:09.882" v="3"/>
        <pc:sldMkLst>
          <pc:docMk/>
          <pc:sldMk cId="1078228207" sldId="2165"/>
        </pc:sldMkLst>
      </pc:sldChg>
      <pc:sldChg chg="add">
        <pc:chgData name="Silva Saulio" userId="edc11998-d785-4faf-8932-eadc27790f1f" providerId="ADAL" clId="{ECC19440-A694-D745-A781-CC3EC2F878C2}" dt="2022-12-13T10:42:09.977" v="4"/>
        <pc:sldMkLst>
          <pc:docMk/>
          <pc:sldMk cId="2494320371" sldId="2165"/>
        </pc:sldMkLst>
      </pc:sldChg>
      <pc:sldChg chg="add del">
        <pc:chgData name="Silva Saulio" userId="edc11998-d785-4faf-8932-eadc27790f1f" providerId="ADAL" clId="{ECC19440-A694-D745-A781-CC3EC2F878C2}" dt="2022-12-16T11:31:47.520" v="18" actId="2696"/>
        <pc:sldMkLst>
          <pc:docMk/>
          <pc:sldMk cId="2941513805" sldId="2166"/>
        </pc:sldMkLst>
      </pc:sldChg>
      <pc:sldChg chg="modSp add del mod">
        <pc:chgData name="Silva Saulio" userId="edc11998-d785-4faf-8932-eadc27790f1f" providerId="ADAL" clId="{ECC19440-A694-D745-A781-CC3EC2F878C2}" dt="2022-12-13T10:42:09.882" v="3"/>
        <pc:sldMkLst>
          <pc:docMk/>
          <pc:sldMk cId="3149552946" sldId="2166"/>
        </pc:sldMkLst>
        <pc:spChg chg="mod">
          <ac:chgData name="Silva Saulio" userId="edc11998-d785-4faf-8932-eadc27790f1f" providerId="ADAL" clId="{ECC19440-A694-D745-A781-CC3EC2F878C2}" dt="2022-12-13T10:42:09.882" v="3"/>
          <ac:spMkLst>
            <pc:docMk/>
            <pc:sldMk cId="3149552946" sldId="2166"/>
            <ac:spMk id="2" creationId="{D554A558-EAF2-DA2F-0E7E-A5EDA5485936}"/>
          </ac:spMkLst>
        </pc:spChg>
      </pc:sldChg>
      <pc:sldChg chg="add del">
        <pc:chgData name="Silva Saulio" userId="edc11998-d785-4faf-8932-eadc27790f1f" providerId="ADAL" clId="{ECC19440-A694-D745-A781-CC3EC2F878C2}" dt="2022-12-16T11:31:50.995" v="19" actId="2696"/>
        <pc:sldMkLst>
          <pc:docMk/>
          <pc:sldMk cId="2440438467" sldId="2167"/>
        </pc:sldMkLst>
      </pc:sldChg>
      <pc:sldChg chg="add del">
        <pc:chgData name="Silva Saulio" userId="edc11998-d785-4faf-8932-eadc27790f1f" providerId="ADAL" clId="{ECC19440-A694-D745-A781-CC3EC2F878C2}" dt="2022-12-13T10:42:09.882" v="3"/>
        <pc:sldMkLst>
          <pc:docMk/>
          <pc:sldMk cId="1556679905" sldId="2168"/>
        </pc:sldMkLst>
      </pc:sldChg>
      <pc:sldChg chg="add">
        <pc:chgData name="Silva Saulio" userId="edc11998-d785-4faf-8932-eadc27790f1f" providerId="ADAL" clId="{ECC19440-A694-D745-A781-CC3EC2F878C2}" dt="2022-12-13T10:42:09.977" v="4"/>
        <pc:sldMkLst>
          <pc:docMk/>
          <pc:sldMk cId="2145464813" sldId="2168"/>
        </pc:sldMkLst>
      </pc:sldChg>
      <pc:sldChg chg="add modNotesTx">
        <pc:chgData name="Silva Saulio" userId="edc11998-d785-4faf-8932-eadc27790f1f" providerId="ADAL" clId="{ECC19440-A694-D745-A781-CC3EC2F878C2}" dt="2022-12-13T10:49:24.914" v="16"/>
        <pc:sldMkLst>
          <pc:docMk/>
          <pc:sldMk cId="3512488123" sldId="2169"/>
        </pc:sldMkLst>
      </pc:sldChg>
      <pc:sldChg chg="add">
        <pc:chgData name="Silva Saulio" userId="edc11998-d785-4faf-8932-eadc27790f1f" providerId="ADAL" clId="{ECC19440-A694-D745-A781-CC3EC2F878C2}" dt="2022-12-13T10:42:48.475" v="12"/>
        <pc:sldMkLst>
          <pc:docMk/>
          <pc:sldMk cId="3852231435" sldId="2170"/>
        </pc:sldMkLst>
      </pc:sldChg>
      <pc:sldChg chg="add">
        <pc:chgData name="Silva Saulio" userId="edc11998-d785-4faf-8932-eadc27790f1f" providerId="ADAL" clId="{ECC19440-A694-D745-A781-CC3EC2F878C2}" dt="2022-12-13T10:42:48.475" v="12"/>
        <pc:sldMkLst>
          <pc:docMk/>
          <pc:sldMk cId="3729054614" sldId="2171"/>
        </pc:sldMkLst>
      </pc:sldChg>
      <pc:sldChg chg="add">
        <pc:chgData name="Silva Saulio" userId="edc11998-d785-4faf-8932-eadc27790f1f" providerId="ADAL" clId="{ECC19440-A694-D745-A781-CC3EC2F878C2}" dt="2022-12-16T11:31:37.712" v="17"/>
        <pc:sldMkLst>
          <pc:docMk/>
          <pc:sldMk cId="2014490859" sldId="2172"/>
        </pc:sldMkLst>
      </pc:sldChg>
    </pc:docChg>
  </pc:docChgLst>
  <pc:docChgLst>
    <pc:chgData name="Panu Janhunen" userId="c51e9d7c-e10d-450d-9c50-defbce748bc7" providerId="ADAL" clId="{4455AB7B-5ABF-4FCA-A7CC-9B2DE87B8418}"/>
    <pc:docChg chg="custSel addSld delSld modSld">
      <pc:chgData name="Panu Janhunen" userId="c51e9d7c-e10d-450d-9c50-defbce748bc7" providerId="ADAL" clId="{4455AB7B-5ABF-4FCA-A7CC-9B2DE87B8418}" dt="2022-11-24T13:19:51.643" v="37"/>
      <pc:docMkLst>
        <pc:docMk/>
      </pc:docMkLst>
      <pc:sldChg chg="del">
        <pc:chgData name="Panu Janhunen" userId="c51e9d7c-e10d-450d-9c50-defbce748bc7" providerId="ADAL" clId="{4455AB7B-5ABF-4FCA-A7CC-9B2DE87B8418}" dt="2022-11-24T13:18:39.977" v="34" actId="47"/>
        <pc:sldMkLst>
          <pc:docMk/>
          <pc:sldMk cId="1508613151" sldId="281"/>
        </pc:sldMkLst>
      </pc:sldChg>
      <pc:sldChg chg="modSp mod">
        <pc:chgData name="Panu Janhunen" userId="c51e9d7c-e10d-450d-9c50-defbce748bc7" providerId="ADAL" clId="{4455AB7B-5ABF-4FCA-A7CC-9B2DE87B8418}" dt="2022-11-24T13:12:46.627" v="5" actId="403"/>
        <pc:sldMkLst>
          <pc:docMk/>
          <pc:sldMk cId="3906321198" sldId="290"/>
        </pc:sldMkLst>
        <pc:spChg chg="mod">
          <ac:chgData name="Panu Janhunen" userId="c51e9d7c-e10d-450d-9c50-defbce748bc7" providerId="ADAL" clId="{4455AB7B-5ABF-4FCA-A7CC-9B2DE87B8418}" dt="2022-11-24T13:12:46.627" v="5" actId="403"/>
          <ac:spMkLst>
            <pc:docMk/>
            <pc:sldMk cId="3906321198" sldId="290"/>
            <ac:spMk id="3" creationId="{5F17B856-2B00-9941-BD27-5A291278A562}"/>
          </ac:spMkLst>
        </pc:spChg>
      </pc:sldChg>
      <pc:sldChg chg="add">
        <pc:chgData name="Panu Janhunen" userId="c51e9d7c-e10d-450d-9c50-defbce748bc7" providerId="ADAL" clId="{4455AB7B-5ABF-4FCA-A7CC-9B2DE87B8418}" dt="2022-11-24T13:19:51.643" v="37"/>
        <pc:sldMkLst>
          <pc:docMk/>
          <pc:sldMk cId="4189327777" sldId="295"/>
        </pc:sldMkLst>
      </pc:sldChg>
      <pc:sldChg chg="del">
        <pc:chgData name="Panu Janhunen" userId="c51e9d7c-e10d-450d-9c50-defbce748bc7" providerId="ADAL" clId="{4455AB7B-5ABF-4FCA-A7CC-9B2DE87B8418}" dt="2022-11-24T13:18:35.829" v="33" actId="47"/>
        <pc:sldMkLst>
          <pc:docMk/>
          <pc:sldMk cId="312822627" sldId="298"/>
        </pc:sldMkLst>
      </pc:sldChg>
      <pc:sldChg chg="del">
        <pc:chgData name="Panu Janhunen" userId="c51e9d7c-e10d-450d-9c50-defbce748bc7" providerId="ADAL" clId="{4455AB7B-5ABF-4FCA-A7CC-9B2DE87B8418}" dt="2022-11-24T13:18:59.989" v="35" actId="47"/>
        <pc:sldMkLst>
          <pc:docMk/>
          <pc:sldMk cId="3989510968" sldId="299"/>
        </pc:sldMkLst>
      </pc:sldChg>
      <pc:sldChg chg="addSp delSp modSp mod modClrScheme chgLayout">
        <pc:chgData name="Panu Janhunen" userId="c51e9d7c-e10d-450d-9c50-defbce748bc7" providerId="ADAL" clId="{4455AB7B-5ABF-4FCA-A7CC-9B2DE87B8418}" dt="2022-11-24T13:16:55.484" v="32"/>
        <pc:sldMkLst>
          <pc:docMk/>
          <pc:sldMk cId="2694396293" sldId="304"/>
        </pc:sldMkLst>
        <pc:spChg chg="mod ord">
          <ac:chgData name="Panu Janhunen" userId="c51e9d7c-e10d-450d-9c50-defbce748bc7" providerId="ADAL" clId="{4455AB7B-5ABF-4FCA-A7CC-9B2DE87B8418}" dt="2022-11-24T13:16:03.918" v="18" actId="14100"/>
          <ac:spMkLst>
            <pc:docMk/>
            <pc:sldMk cId="2694396293" sldId="304"/>
            <ac:spMk id="2" creationId="{D554A558-EAF2-DA2F-0E7E-A5EDA5485936}"/>
          </ac:spMkLst>
        </pc:spChg>
        <pc:spChg chg="mod ord">
          <ac:chgData name="Panu Janhunen" userId="c51e9d7c-e10d-450d-9c50-defbce748bc7" providerId="ADAL" clId="{4455AB7B-5ABF-4FCA-A7CC-9B2DE87B8418}" dt="2022-11-24T13:16:54.522" v="30" actId="255"/>
          <ac:spMkLst>
            <pc:docMk/>
            <pc:sldMk cId="2694396293" sldId="304"/>
            <ac:spMk id="3" creationId="{69C82127-6062-B25A-2629-6B8B2C7A4108}"/>
          </ac:spMkLst>
        </pc:spChg>
        <pc:spChg chg="add mod ord">
          <ac:chgData name="Panu Janhunen" userId="c51e9d7c-e10d-450d-9c50-defbce748bc7" providerId="ADAL" clId="{4455AB7B-5ABF-4FCA-A7CC-9B2DE87B8418}" dt="2022-11-24T13:15:48.018" v="15" actId="700"/>
          <ac:spMkLst>
            <pc:docMk/>
            <pc:sldMk cId="2694396293" sldId="304"/>
            <ac:spMk id="5" creationId="{A91B24AC-2D62-2292-B9A1-1727EE1FEB32}"/>
          </ac:spMkLst>
        </pc:spChg>
        <pc:spChg chg="del mod">
          <ac:chgData name="Panu Janhunen" userId="c51e9d7c-e10d-450d-9c50-defbce748bc7" providerId="ADAL" clId="{4455AB7B-5ABF-4FCA-A7CC-9B2DE87B8418}" dt="2022-11-24T13:16:21.632" v="22"/>
          <ac:spMkLst>
            <pc:docMk/>
            <pc:sldMk cId="2694396293" sldId="304"/>
            <ac:spMk id="10" creationId="{C7E68D3A-2583-11DE-6746-F712A362221B}"/>
          </ac:spMkLst>
        </pc:spChg>
        <pc:spChg chg="del mod">
          <ac:chgData name="Panu Janhunen" userId="c51e9d7c-e10d-450d-9c50-defbce748bc7" providerId="ADAL" clId="{4455AB7B-5ABF-4FCA-A7CC-9B2DE87B8418}" dt="2022-11-24T13:16:55.484" v="32"/>
          <ac:spMkLst>
            <pc:docMk/>
            <pc:sldMk cId="2694396293" sldId="304"/>
            <ac:spMk id="15" creationId="{F66AC80A-EA92-D4F6-0253-C0FDAC83802C}"/>
          </ac:spMkLst>
        </pc:spChg>
        <pc:picChg chg="add mod">
          <ac:chgData name="Panu Janhunen" userId="c51e9d7c-e10d-450d-9c50-defbce748bc7" providerId="ADAL" clId="{4455AB7B-5ABF-4FCA-A7CC-9B2DE87B8418}" dt="2022-11-24T13:15:52.715" v="16" actId="1076"/>
          <ac:picMkLst>
            <pc:docMk/>
            <pc:sldMk cId="2694396293" sldId="304"/>
            <ac:picMk id="4" creationId="{FCF69B34-DE59-053F-CBCD-468C06D95B36}"/>
          </ac:picMkLst>
        </pc:picChg>
        <pc:cxnChg chg="del">
          <ac:chgData name="Panu Janhunen" userId="c51e9d7c-e10d-450d-9c50-defbce748bc7" providerId="ADAL" clId="{4455AB7B-5ABF-4FCA-A7CC-9B2DE87B8418}" dt="2022-11-24T13:14:41.557" v="6" actId="478"/>
          <ac:cxnSpMkLst>
            <pc:docMk/>
            <pc:sldMk cId="2694396293" sldId="304"/>
            <ac:cxnSpMk id="6" creationId="{7668993C-2AE1-91D5-0E3A-E9024893CC69}"/>
          </ac:cxnSpMkLst>
        </pc:cxnChg>
        <pc:cxnChg chg="del">
          <ac:chgData name="Panu Janhunen" userId="c51e9d7c-e10d-450d-9c50-defbce748bc7" providerId="ADAL" clId="{4455AB7B-5ABF-4FCA-A7CC-9B2DE87B8418}" dt="2022-11-24T13:14:43.996" v="8" actId="478"/>
          <ac:cxnSpMkLst>
            <pc:docMk/>
            <pc:sldMk cId="2694396293" sldId="304"/>
            <ac:cxnSpMk id="9" creationId="{E3205B9A-CED5-EE3A-F69E-3FFE7273C3A7}"/>
          </ac:cxnSpMkLst>
        </pc:cxnChg>
        <pc:cxnChg chg="del">
          <ac:chgData name="Panu Janhunen" userId="c51e9d7c-e10d-450d-9c50-defbce748bc7" providerId="ADAL" clId="{4455AB7B-5ABF-4FCA-A7CC-9B2DE87B8418}" dt="2022-11-24T13:14:42.722" v="7" actId="478"/>
          <ac:cxnSpMkLst>
            <pc:docMk/>
            <pc:sldMk cId="2694396293" sldId="304"/>
            <ac:cxnSpMk id="13" creationId="{13737DE2-C236-F450-091C-F83A90B121A5}"/>
          </ac:cxnSpMkLst>
        </pc:cxnChg>
      </pc:sldChg>
      <pc:sldChg chg="del">
        <pc:chgData name="Panu Janhunen" userId="c51e9d7c-e10d-450d-9c50-defbce748bc7" providerId="ADAL" clId="{4455AB7B-5ABF-4FCA-A7CC-9B2DE87B8418}" dt="2022-11-24T13:19:01.959" v="36" actId="47"/>
        <pc:sldMkLst>
          <pc:docMk/>
          <pc:sldMk cId="3847221068" sldId="307"/>
        </pc:sldMkLst>
      </pc:sldChg>
      <pc:sldMasterChg chg="delSldLayout">
        <pc:chgData name="Panu Janhunen" userId="c51e9d7c-e10d-450d-9c50-defbce748bc7" providerId="ADAL" clId="{4455AB7B-5ABF-4FCA-A7CC-9B2DE87B8418}" dt="2022-11-24T13:19:01.959" v="36" actId="47"/>
        <pc:sldMasterMkLst>
          <pc:docMk/>
          <pc:sldMasterMk cId="1055193811" sldId="2147483648"/>
        </pc:sldMasterMkLst>
        <pc:sldLayoutChg chg="del">
          <pc:chgData name="Panu Janhunen" userId="c51e9d7c-e10d-450d-9c50-defbce748bc7" providerId="ADAL" clId="{4455AB7B-5ABF-4FCA-A7CC-9B2DE87B8418}" dt="2022-11-24T13:18:59.989" v="35" actId="47"/>
          <pc:sldLayoutMkLst>
            <pc:docMk/>
            <pc:sldMasterMk cId="1055193811" sldId="2147483648"/>
            <pc:sldLayoutMk cId="3896548361" sldId="2147483682"/>
          </pc:sldLayoutMkLst>
        </pc:sldLayoutChg>
        <pc:sldLayoutChg chg="del">
          <pc:chgData name="Panu Janhunen" userId="c51e9d7c-e10d-450d-9c50-defbce748bc7" providerId="ADAL" clId="{4455AB7B-5ABF-4FCA-A7CC-9B2DE87B8418}" dt="2022-11-24T13:19:01.959" v="36" actId="47"/>
          <pc:sldLayoutMkLst>
            <pc:docMk/>
            <pc:sldMasterMk cId="1055193811" sldId="2147483648"/>
            <pc:sldLayoutMk cId="11688323" sldId="214748368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73E46-B723-324D-B4C8-E950B80C6A33}" type="datetimeFigureOut">
              <a:rPr lang="en-GB" smtClean="0"/>
              <a:t>16/12/2022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D58970-0BC1-7D44-BAE8-B894E9F9D6A1}" type="slidenum">
              <a:rPr lang="en-GB" smtClean="0"/>
              <a:t>‹#›</a:t>
            </a:fld>
            <a:endParaRPr lang="en-GB"/>
          </a:p>
        </p:txBody>
      </p:sp>
    </p:spTree>
    <p:extLst>
      <p:ext uri="{BB962C8B-B14F-4D97-AF65-F5344CB8AC3E}">
        <p14:creationId xmlns:p14="http://schemas.microsoft.com/office/powerpoint/2010/main" val="1087121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dirty="0">
                <a:effectLst/>
                <a:latin typeface="Calibri" panose="020F0502020204030204" pitchFamily="34" charset="0"/>
                <a:ea typeface="Calibri" panose="020F0502020204030204" pitchFamily="34" charset="0"/>
                <a:cs typeface="Times New Roman" panose="02020603050405020304" pitchFamily="18" charset="0"/>
              </a:rPr>
              <a:t>Tämä oppituntiopas sisältää yksinäisyyden teemaan liittyvää aineistoa, jota voit käyttää luokkasi kanssa. Aineisto koostuu yksittäisistä mietintätauoista, yhteisistä keskustelutehtävistä koko luokan kesken ja pareittain sekä aiheeseen liittyvästä faktatiedosta ja teoriasta. </a:t>
            </a:r>
          </a:p>
          <a:p>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r>
              <a:rPr lang="fi-FI" sz="1800" dirty="0">
                <a:effectLst/>
                <a:latin typeface="Calibri" panose="020F0502020204030204" pitchFamily="34" charset="0"/>
                <a:ea typeface="Calibri" panose="020F0502020204030204" pitchFamily="34" charset="0"/>
                <a:cs typeface="Times New Roman" panose="02020603050405020304" pitchFamily="18" charset="0"/>
              </a:rPr>
              <a:t>Aineiston tarkoituksena on tutustua yksinäisyyden teemaan sekä lisätä ymmärrystä ja tietoa ilmiöstä. Yksinäisyyteen ilmiönä liittyy usein häpeän tunne, mikä tarkoittaa, että siitä voi olla vaikea puhua. Tämän oppitunnin yhtenä tavoitteena on sen vuoksi vähentää yksinäisyyteen liittyvää stigmaa ja madaltaa näin yksinäisyydestä keskustelemisen kynnystä sekä kannustaa oppilasta hakemaan tarvittaessa apua yksinäisyyteen. Aineisto myös hälventää yksinäisyyttä koskevia myyttejä ja sisältää ajankohtaista tutkimustietoa. Lisäksi aineisto tarjoaa työkaluja yksinäisyyden tunteen käsittelemiseen yksilötasolla. Aineisto antaa myös välineitä yksinäisyyden tunnistamiseen.</a:t>
            </a:r>
            <a:endParaRPr lang="fi-FI" dirty="0"/>
          </a:p>
        </p:txBody>
      </p:sp>
      <p:sp>
        <p:nvSpPr>
          <p:cNvPr id="4" name="Dian numeron paikkamerkki 3"/>
          <p:cNvSpPr>
            <a:spLocks noGrp="1"/>
          </p:cNvSpPr>
          <p:nvPr>
            <p:ph type="sldNum" sz="quarter" idx="5"/>
          </p:nvPr>
        </p:nvSpPr>
        <p:spPr/>
        <p:txBody>
          <a:bodyPr/>
          <a:lstStyle/>
          <a:p>
            <a:fld id="{E2E6E8B3-4238-BB4A-B3BE-365747C22376}" type="slidenum">
              <a:rPr lang="en-FI" smtClean="0"/>
              <a:t>1</a:t>
            </a:fld>
            <a:endParaRPr lang="en-FI"/>
          </a:p>
        </p:txBody>
      </p:sp>
    </p:spTree>
    <p:extLst>
      <p:ext uri="{BB962C8B-B14F-4D97-AF65-F5344CB8AC3E}">
        <p14:creationId xmlns:p14="http://schemas.microsoft.com/office/powerpoint/2010/main" val="4226495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E2E6E8B3-4238-BB4A-B3BE-365747C22376}"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8481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Oppitunnin sisältöjen kestot ovat viitteellisiä, lopullinen kesto riippuu mm. ryhmän koosta.</a:t>
            </a:r>
          </a:p>
          <a:p>
            <a:pPr marL="514350" indent="-514350">
              <a:lnSpc>
                <a:spcPct val="100000"/>
              </a:lnSpc>
              <a:buFont typeface="+mj-lt"/>
              <a:buAutoNum type="arabicPeriod"/>
            </a:pPr>
            <a:r>
              <a:rPr lang="fi-FI" sz="1800" b="1" dirty="0"/>
              <a:t>Interaktiivinen harjoitus </a:t>
            </a:r>
            <a:r>
              <a:rPr lang="fi-FI" sz="1800" dirty="0"/>
              <a:t>– Erilaisia tervehtimistapoja (n. 10 min)</a:t>
            </a:r>
          </a:p>
          <a:p>
            <a:pPr marL="514350" indent="-514350">
              <a:lnSpc>
                <a:spcPct val="100000"/>
              </a:lnSpc>
              <a:buFont typeface="+mj-lt"/>
              <a:buAutoNum type="arabicPeriod"/>
            </a:pPr>
            <a:r>
              <a:rPr lang="fi-FI" sz="1800" b="1" dirty="0"/>
              <a:t>Faktoja yksinäisyydestä </a:t>
            </a:r>
            <a:r>
              <a:rPr lang="fi-FI" sz="1800" dirty="0"/>
              <a:t>– Tahaton yksinäisyys – mistä yksinäisyyden tunteessa on kyse? (7 min)</a:t>
            </a:r>
          </a:p>
          <a:p>
            <a:pPr marL="514350" indent="-514350">
              <a:lnSpc>
                <a:spcPct val="100000"/>
              </a:lnSpc>
              <a:buFont typeface="+mj-lt"/>
              <a:buAutoNum type="arabicPeriod"/>
            </a:pPr>
            <a:r>
              <a:rPr lang="fi-FI" sz="1800" b="1" dirty="0"/>
              <a:t>Faktoja yksinäisyydestä / interaktiivinen harjoitus </a:t>
            </a:r>
            <a:r>
              <a:rPr lang="fi-FI" sz="1800" dirty="0"/>
              <a:t>– Totta vai tarua yksinäisyydestä (n. 7 min)</a:t>
            </a:r>
          </a:p>
          <a:p>
            <a:pPr marL="514350" indent="-514350">
              <a:lnSpc>
                <a:spcPct val="100000"/>
              </a:lnSpc>
              <a:buFont typeface="+mj-lt"/>
              <a:buAutoNum type="arabicPeriod"/>
            </a:pPr>
            <a:r>
              <a:rPr lang="fi-FI" sz="1800" b="1" dirty="0"/>
              <a:t>Faktoja yksinäisyydestä </a:t>
            </a:r>
            <a:r>
              <a:rPr lang="fi-FI" sz="1800" dirty="0"/>
              <a:t>Kuinka moni kokee yksinäisyyttä? (n. 3 min)</a:t>
            </a:r>
          </a:p>
          <a:p>
            <a:pPr marL="514350" indent="-514350">
              <a:lnSpc>
                <a:spcPct val="100000"/>
              </a:lnSpc>
              <a:buFont typeface="+mj-lt"/>
              <a:buAutoNum type="arabicPeriod"/>
            </a:pPr>
            <a:r>
              <a:rPr lang="fi-FI" sz="1800" b="1" dirty="0"/>
              <a:t>Keskustelutehtävä </a:t>
            </a:r>
            <a:r>
              <a:rPr lang="fi-FI" sz="1800" dirty="0"/>
              <a:t>Asenteet ja yksinäisyys (n. 15 min)</a:t>
            </a:r>
          </a:p>
          <a:p>
            <a:pPr marL="514350" indent="-514350">
              <a:lnSpc>
                <a:spcPct val="100000"/>
              </a:lnSpc>
              <a:buFont typeface="+mj-lt"/>
              <a:buAutoNum type="arabicPeriod"/>
            </a:pPr>
            <a:r>
              <a:rPr lang="fi-FI" sz="1800" b="1" dirty="0"/>
              <a:t>Faktoja yksinäisyydestä </a:t>
            </a:r>
            <a:r>
              <a:rPr lang="fi-FI" sz="1800" dirty="0"/>
              <a:t>Emotionaalinen yksinäisyys (n. 5 min)</a:t>
            </a:r>
          </a:p>
          <a:p>
            <a:pPr marL="514350" indent="-514350">
              <a:lnSpc>
                <a:spcPct val="100000"/>
              </a:lnSpc>
              <a:buFont typeface="+mj-lt"/>
              <a:buAutoNum type="arabicPeriod"/>
            </a:pPr>
            <a:r>
              <a:rPr lang="fi-FI" sz="1800" b="1" dirty="0"/>
              <a:t>Keskustelutehtävä </a:t>
            </a:r>
            <a:r>
              <a:rPr lang="fi-FI" sz="1800" dirty="0"/>
              <a:t>Vetäytyminen ryhmästä (n. 15 min)</a:t>
            </a:r>
          </a:p>
          <a:p>
            <a:pPr marL="514350" indent="-514350">
              <a:lnSpc>
                <a:spcPct val="100000"/>
              </a:lnSpc>
              <a:buFont typeface="+mj-lt"/>
              <a:buAutoNum type="arabicPeriod"/>
            </a:pPr>
            <a:r>
              <a:rPr lang="fi-FI" sz="1800" b="1" dirty="0"/>
              <a:t>Faktoja yksinäisyydestä </a:t>
            </a:r>
            <a:r>
              <a:rPr lang="fi-FI" sz="1800" dirty="0"/>
              <a:t>Yksinäisyyden tunteeseen vaikuttaminen (n. 5 min)</a:t>
            </a:r>
          </a:p>
          <a:p>
            <a:pPr marL="514350" indent="-514350">
              <a:lnSpc>
                <a:spcPct val="100000"/>
              </a:lnSpc>
              <a:buFont typeface="+mj-lt"/>
              <a:buAutoNum type="arabicPeriod"/>
            </a:pPr>
            <a:r>
              <a:rPr lang="fi-FI" sz="1800" b="1" dirty="0"/>
              <a:t>Tietoa tukipalveluista </a:t>
            </a:r>
            <a:r>
              <a:rPr lang="fi-FI" sz="1800" dirty="0"/>
              <a:t>Keskusteluapua yksinäisyyteen (n. 7 min)</a:t>
            </a:r>
          </a:p>
          <a:p>
            <a:pPr marL="514350" indent="-514350">
              <a:lnSpc>
                <a:spcPct val="100000"/>
              </a:lnSpc>
              <a:buFont typeface="+mj-lt"/>
              <a:buAutoNum type="arabicPeriod"/>
            </a:pPr>
            <a:r>
              <a:rPr lang="fi-FI" sz="1800" b="1" dirty="0"/>
              <a:t>Yksilötehtävät </a:t>
            </a:r>
            <a:r>
              <a:rPr lang="fi-FI" sz="1800" dirty="0"/>
              <a:t>Mietintätauko yksin tehtäväksi </a:t>
            </a:r>
          </a:p>
          <a:p>
            <a:pPr>
              <a:lnSpc>
                <a:spcPct val="107000"/>
              </a:lnSpc>
              <a:spcAft>
                <a:spcPts val="800"/>
              </a:spcAft>
            </a:pP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Jos aikaa on jäljellä, voidaan esitellä yksilötehtävät (8), jotka ovat myös ladattavissa </a:t>
            </a:r>
            <a:r>
              <a:rPr lang="fi-FI" sz="1800" dirty="0" err="1">
                <a:effectLst/>
                <a:latin typeface="Calibri" panose="020F0502020204030204" pitchFamily="34" charset="0"/>
                <a:ea typeface="Calibri" panose="020F0502020204030204" pitchFamily="34" charset="0"/>
                <a:cs typeface="Times New Roman" panose="02020603050405020304" pitchFamily="18" charset="0"/>
              </a:rPr>
              <a:t>HelsinkiMission</a:t>
            </a:r>
            <a:r>
              <a:rPr lang="fi-FI" sz="1800" dirty="0">
                <a:effectLst/>
                <a:latin typeface="Calibri" panose="020F0502020204030204" pitchFamily="34" charset="0"/>
                <a:ea typeface="Calibri" panose="020F0502020204030204" pitchFamily="34" charset="0"/>
                <a:cs typeface="Times New Roman" panose="02020603050405020304" pitchFamily="18" charset="0"/>
              </a:rPr>
              <a:t> verkkosivuilta. Yksilötehtävien avulla nuoren on mahdollista työstää itsenäisesti omaa yksinäisyyden tunnettaan.</a:t>
            </a:r>
          </a:p>
          <a:p>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r>
              <a:rPr lang="fi-FI" sz="1800" dirty="0">
                <a:effectLst/>
                <a:latin typeface="Calibri" panose="020F0502020204030204" pitchFamily="34" charset="0"/>
                <a:ea typeface="Calibri" panose="020F0502020204030204" pitchFamily="34" charset="0"/>
                <a:cs typeface="Times New Roman" panose="02020603050405020304" pitchFamily="18" charset="0"/>
              </a:rPr>
              <a:t>Tämä linkki (https://www.youtube.com/watch?v=n3Xv_g3g-mA) vie infovideoon, jolla käsitellään yksinäisyyden teemaa ja sitä, mitä yksinäisyyttä tunnettaessa tapahtuu. Video voidaan näyttää nuorille luokassa, jos on aikaa jäljellä.</a:t>
            </a:r>
            <a:r>
              <a:rPr lang="sv-SE" dirty="0"/>
              <a:t> </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6E8B3-4238-BB4A-B3BE-365747C22376}"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8034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nSpc>
                <a:spcPct val="107000"/>
              </a:lnSpc>
              <a:spcAft>
                <a:spcPts val="800"/>
              </a:spcAft>
            </a:pPr>
            <a:r>
              <a:rPr lang="fi-FI" sz="1800" b="1" dirty="0">
                <a:effectLst/>
                <a:latin typeface="Calibri" panose="020F0502020204030204" pitchFamily="34" charset="0"/>
                <a:ea typeface="Calibri" panose="020F0502020204030204" pitchFamily="34" charset="0"/>
                <a:cs typeface="Times New Roman" panose="02020603050405020304" pitchFamily="18" charset="0"/>
              </a:rPr>
              <a:t>Arvioitu kesto: n. 10min</a:t>
            </a: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Aluksi opiskelijat voivat kokeilla erilaisia tapoja tervehtiä toisiaan tämän roolipelin avulla.</a:t>
            </a:r>
          </a:p>
          <a:p>
            <a:pPr>
              <a:lnSpc>
                <a:spcPct val="107000"/>
              </a:lnSpc>
              <a:spcAft>
                <a:spcPts val="800"/>
              </a:spcAft>
            </a:pP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b="1" dirty="0">
                <a:effectLst/>
                <a:latin typeface="Calibri" panose="020F0502020204030204" pitchFamily="34" charset="0"/>
                <a:ea typeface="Calibri" panose="020F0502020204030204" pitchFamily="34" charset="0"/>
                <a:cs typeface="Times New Roman" panose="02020603050405020304" pitchFamily="18" charset="0"/>
              </a:rPr>
              <a:t>Ohjeet</a:t>
            </a:r>
            <a:r>
              <a:rPr lang="fi-FI" sz="1800" dirty="0">
                <a:effectLst/>
                <a:latin typeface="Calibri" panose="020F0502020204030204" pitchFamily="34" charset="0"/>
                <a:ea typeface="Calibri" panose="020F0502020204030204" pitchFamily="34" charset="0"/>
                <a:cs typeface="Times New Roman" panose="02020603050405020304" pitchFamily="18" charset="0"/>
              </a:rPr>
              <a:t>: Opiskelijat aloittavat harjoituksen kulkemalla ympäriinsä ja tervehtimällä toisiaan iloisesti. He kulkevat luokassa jonkin aikaa ja kokeilevat, miltä tervehtiminen tuntuu. Sen jälkeen he muuttavat toimintaansa niin, etteivät tervehdi toisiaan ollenkaan, ja lopuksi taas niin, että tervehtivät tavalliseen tapaan. Keskustelkaa siitä, miltä erilaiset tavat kohdata toisensa tuntuivat.</a:t>
            </a:r>
          </a:p>
          <a:p>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r>
              <a:rPr lang="fi-FI" sz="1800" dirty="0">
                <a:effectLst/>
                <a:latin typeface="Calibri" panose="020F0502020204030204" pitchFamily="34" charset="0"/>
                <a:ea typeface="Calibri" panose="020F0502020204030204" pitchFamily="34" charset="0"/>
                <a:cs typeface="Times New Roman" panose="02020603050405020304" pitchFamily="18" charset="0"/>
              </a:rPr>
              <a:t>Harjoituksen tarkoituksena on saada opiskelija pohtimaan, miltä sosiaalisessa tilanteessa kohdatuksi tuleminen tuntuu verrattuna siihen, kun toiseen ihmiseen ei saa kontaktia</a:t>
            </a:r>
            <a:r>
              <a:rPr lang="sv-SE" i="0" dirty="0"/>
              <a:t>. </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6E8B3-4238-BB4A-B3BE-365747C22376}"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932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dirty="0">
                <a:effectLst/>
                <a:latin typeface="Calibri" panose="020F0502020204030204" pitchFamily="34" charset="0"/>
                <a:ea typeface="Calibri" panose="020F0502020204030204" pitchFamily="34" charset="0"/>
                <a:cs typeface="Times New Roman" panose="02020603050405020304" pitchFamily="18" charset="0"/>
              </a:rPr>
              <a:t>Yksinäisyys on tunnetila, jolle on ominaista ulkopuolisuus ja eristyneisyys</a:t>
            </a:r>
            <a:r>
              <a:rPr lang="sv-SE" dirty="0"/>
              <a:t>. </a:t>
            </a:r>
            <a:r>
              <a:rPr lang="fi-FI" sz="1800" dirty="0">
                <a:effectLst/>
                <a:latin typeface="Calibri" panose="020F0502020204030204" pitchFamily="34" charset="0"/>
                <a:ea typeface="Calibri" panose="020F0502020204030204" pitchFamily="34" charset="0"/>
                <a:cs typeface="Times New Roman" panose="02020603050405020304" pitchFamily="18" charset="0"/>
              </a:rPr>
              <a:t>Useimmiten yksinäisyydestä puhutaan sosiaalisena tai emotionaalisena – sosiaaliselle yksinäisyydelle on ominaista sosiaalisten verkostojen puuttuminen (yksinäisyys on fyysistä, ystäviä ei ole). Emotionaalinen yksinäisyys on merkityksellisten ja luottamuksellisten suhteiden puuttumista tai sitä, että syvempi yhteys muihin puuttuu. Yksinäisyydessä on siis kyse paljon muustakin kuin ystävien puuttumisesta</a:t>
            </a:r>
            <a:r>
              <a:rPr lang="sv-SE" dirty="0"/>
              <a:t>.</a:t>
            </a:r>
          </a:p>
          <a:p>
            <a:endParaRPr lang="sv-SE" dirty="0"/>
          </a:p>
          <a:p>
            <a:r>
              <a:rPr lang="fi-FI" sz="1800" dirty="0">
                <a:effectLst/>
                <a:latin typeface="Calibri" panose="020F0502020204030204" pitchFamily="34" charset="0"/>
                <a:ea typeface="Calibri" panose="020F0502020204030204" pitchFamily="34" charset="0"/>
                <a:cs typeface="Times New Roman" panose="02020603050405020304" pitchFamily="18" charset="0"/>
              </a:rPr>
              <a:t>Yksinäisyys syntyy ei-toivotusta itsekseen olemisen tilasta. Yksin tai itsekseen oleminen ei välttämättä sinänsä ole huono asia, ja se voi usein olla tärkeää palautumisen ja rentoutumisen kannalta</a:t>
            </a:r>
            <a:r>
              <a:rPr lang="sv-SE" dirty="0"/>
              <a:t>.</a:t>
            </a:r>
          </a:p>
          <a:p>
            <a:r>
              <a:rPr lang="fi-FI" sz="1800" dirty="0">
                <a:effectLst/>
                <a:latin typeface="Calibri" panose="020F0502020204030204" pitchFamily="34" charset="0"/>
                <a:ea typeface="Calibri" panose="020F0502020204030204" pitchFamily="34" charset="0"/>
                <a:cs typeface="Times New Roman" panose="02020603050405020304" pitchFamily="18" charset="0"/>
              </a:rPr>
              <a:t>Yksinäisyys on myös inhimillinen tunne, jota saatamme tarvita, koska se kertoo yhteisöllisyyden elintärkeästä tarpeesta. Yksinäisyyden tunne aiheuttaa samanlaista kipua kuin fyysinen kipu, ja pitkän ajan kuluessa se tekee meistä sairaita. Meidän on siis tärkeä tietää, että asialle on tehtävä jotakin</a:t>
            </a:r>
            <a:r>
              <a:rPr lang="sv-SE" dirty="0"/>
              <a:t>.</a:t>
            </a:r>
          </a:p>
          <a:p>
            <a:endParaRPr lang="sv-SE" dirty="0"/>
          </a:p>
          <a:p>
            <a:r>
              <a:rPr lang="fi-FI" sz="1800" dirty="0">
                <a:effectLst/>
                <a:latin typeface="Calibri" panose="020F0502020204030204" pitchFamily="34" charset="0"/>
                <a:ea typeface="Calibri" panose="020F0502020204030204" pitchFamily="34" charset="0"/>
                <a:cs typeface="Times New Roman" panose="02020603050405020304" pitchFamily="18" charset="0"/>
              </a:rPr>
              <a:t>Vaikka jokainen kokee jossakin elämänvaiheessa yksinäisyyttä, suhtautuminen tunteeseen on hyvin yksilöllistä</a:t>
            </a:r>
            <a:r>
              <a:rPr lang="sv-SE" dirty="0"/>
              <a:t>. </a:t>
            </a:r>
            <a:r>
              <a:rPr lang="fi-FI" sz="1800" dirty="0">
                <a:effectLst/>
                <a:latin typeface="Calibri" panose="020F0502020204030204" pitchFamily="34" charset="0"/>
                <a:ea typeface="Calibri" panose="020F0502020204030204" pitchFamily="34" charset="0"/>
                <a:cs typeface="Times New Roman" panose="02020603050405020304" pitchFamily="18" charset="0"/>
              </a:rPr>
              <a:t>Yksinäisyys kertoo meille tarpeesta yhteyteen – samalla tavalla kuin nälkä tai jano kertoo tarpeesta ravinnonsaantiin. Yksinäisyys on siis eräänlainen mielen viesti meille: ”Nyt minä tarvitsen toista ihmistä”.</a:t>
            </a:r>
            <a:r>
              <a:rPr lang="sv-SE" sz="1200" dirty="0">
                <a:effectLst/>
                <a:latin typeface="+mn-lt"/>
                <a:ea typeface="+mn-ea"/>
                <a:cs typeface="+mn-cs"/>
              </a:rPr>
              <a:t> </a:t>
            </a:r>
            <a:r>
              <a:rPr lang="fi-FI" sz="1800" dirty="0">
                <a:effectLst/>
                <a:latin typeface="Calibri" panose="020F0502020204030204" pitchFamily="34" charset="0"/>
                <a:ea typeface="Calibri" panose="020F0502020204030204" pitchFamily="34" charset="0"/>
                <a:cs typeface="Times New Roman" panose="02020603050405020304" pitchFamily="18" charset="0"/>
              </a:rPr>
              <a:t>Yksinäisyys liittyy läheisesti erilaisiin kehitys- ja muutosvaiheisiin, kuten opiskelun aloittamiseen, koulun vaihtamiseen, kotoa pois muuttamiseen ja kumppanista eroamiseen. Nuoret ovat erityinen riskiryhmä yksinäisyyden kokemisen osalta. Nuoruusikä on elämänvaihe, jossa tapahtuu paljon ja moni asia muuttuu nopeasti. Nuoret etsivät identiteettiään, kokeilevat erilaisia rooleja jne. Yksinäisyyden kokemisen riski on suurempi kuin esimerkiksi aikuisiässä</a:t>
            </a:r>
            <a:r>
              <a:rPr lang="sv-SE" dirty="0"/>
              <a:t>. </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6E8B3-4238-BB4A-B3BE-365747C22376}"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5661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dirty="0">
                <a:effectLst/>
                <a:latin typeface="Calibri" panose="020F0502020204030204" pitchFamily="34" charset="0"/>
                <a:ea typeface="Calibri" panose="020F0502020204030204" pitchFamily="34" charset="0"/>
                <a:cs typeface="Times New Roman" panose="02020603050405020304" pitchFamily="18" charset="0"/>
              </a:rPr>
              <a:t>Yksinäisyyteen liittyy monia myyttejä, jotka eivät aina pidä paikkaansa. Yksinäisyyden teemaan suhtaudutaan helposti mustavalkoisesti: esimerkiksi että jos on kerran yksinäinen, on sitä aina, tai että yksin oleminen on persoonallisuuden piirre. Nämä ovat esimerkkejä väittämistä, jotka eivät pidä paikkaansa. Itse asiassa me kaikki tarvitsemme jonkinlaista sosiaalista stimulaatiota, mutta yksilöiden välillä on suuria eroja siinä, miten suuri sosiaalisen vuorovaikutuksen tarve on, missä muodossa ja miten usein haluamme olla kanssakäymisissä toisten kanssa jne. Myös tarve yksinoloon vaihtelee yksilöittäin, mutta silloin on kyse jostain muusta kuin yksinäisyydestä. Seuraavassa on joitain yksinäisyyttä koskevia väittämiä, jotka ovat totta tai tarua.</a:t>
            </a:r>
            <a:r>
              <a:rPr lang="fi-FI" dirty="0"/>
              <a:t> </a:t>
            </a:r>
          </a:p>
          <a:p>
            <a:endParaRPr lang="fi-FI" dirty="0"/>
          </a:p>
          <a:p>
            <a:r>
              <a:rPr lang="fi-FI" sz="1800" b="1" dirty="0">
                <a:effectLst/>
                <a:latin typeface="Calibri" panose="020F0502020204030204" pitchFamily="34" charset="0"/>
                <a:ea typeface="Calibri" panose="020F0502020204030204" pitchFamily="34" charset="0"/>
                <a:cs typeface="Times New Roman" panose="02020603050405020304" pitchFamily="18" charset="0"/>
              </a:rPr>
              <a:t>Ohjeet</a:t>
            </a:r>
            <a:r>
              <a:rPr lang="fi-FI" sz="1800" dirty="0">
                <a:effectLst/>
                <a:latin typeface="Calibri" panose="020F0502020204030204" pitchFamily="34" charset="0"/>
                <a:ea typeface="Calibri" panose="020F0502020204030204" pitchFamily="34" charset="0"/>
                <a:cs typeface="Times New Roman" panose="02020603050405020304" pitchFamily="18" charset="0"/>
              </a:rPr>
              <a:t>: Jos väittämä on mielestäsi tarua, merkitse se, ja jos väittämä on mielestäsi totta, älä merkitse. (Mielipiteensä kertominen on henkilölle vapaaehtoista).</a:t>
            </a:r>
            <a:endParaRPr lang="fi-FI" dirty="0"/>
          </a:p>
          <a:p>
            <a:endParaRPr lang="fi-FI" dirty="0"/>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1. TARUA: Vaikka on suosittu, voi tuntea olevansa yksinäinen. Jos on suosittu henkilö, ei ehkä koe sosiaalista yksinäisyyttä, koska ympärillä voi olla ystäviä, mutta olonsa voi silti tuntea yksinäiseksi tunnetasolla eli emotionaalisesti. Suosio ei siis automaattisesti suojaa yksinäisyydeltä.</a:t>
            </a: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2. TOTTA: Yksinäisyys ei näy eikä sillä ole mitään tekemistä ilon, sosiaalisen aseman tai esimerkiksi ekstroversion (ulospäinsuuntautuneisuuden) kanssa. </a:t>
            </a: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3. TOTTA: Kaikki kokevat yksinäisyyttä, mutta joidenkin tutkimusten mukaan pojat kokevat emotionaalista yksinäisyyttä useammin kuin tytöt. (Emotionaalisessa yksinäisyydessä on kyse siitä, että ei ole ketään, jonka kanssa voi puhua luottamuksellisesti tai jakaa todellisia tunteitaan ja ajatuksiaan.) (esim</a:t>
            </a:r>
            <a:r>
              <a:rPr lang="fi-FI" sz="1800" i="1" dirty="0">
                <a:effectLst/>
                <a:latin typeface="Calibri" panose="020F0502020204030204" pitchFamily="34" charset="0"/>
                <a:ea typeface="Calibri" panose="020F0502020204030204" pitchFamily="34" charset="0"/>
                <a:cs typeface="Times New Roman" panose="02020603050405020304" pitchFamily="18" charset="0"/>
              </a:rPr>
              <a:t>. Junttila</a:t>
            </a:r>
            <a:r>
              <a:rPr lang="fi-FI" sz="1800" dirty="0">
                <a:effectLst/>
                <a:latin typeface="Calibri" panose="020F0502020204030204" pitchFamily="34" charset="0"/>
                <a:ea typeface="Calibri" panose="020F0502020204030204" pitchFamily="34" charset="0"/>
                <a:cs typeface="Times New Roman" panose="02020603050405020304" pitchFamily="18" charset="0"/>
              </a:rPr>
              <a:t>, N. (2015). </a:t>
            </a:r>
            <a:r>
              <a:rPr lang="fi-FI" sz="1800" i="1" dirty="0">
                <a:effectLst/>
                <a:latin typeface="Calibri" panose="020F0502020204030204" pitchFamily="34" charset="0"/>
                <a:ea typeface="Calibri" panose="020F0502020204030204" pitchFamily="34" charset="0"/>
                <a:cs typeface="Times New Roman" panose="02020603050405020304" pitchFamily="18" charset="0"/>
              </a:rPr>
              <a:t>Kavereita nolla)</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4. TARUA: Yksinäisyyden tunne on lisääntynyt pandemian aikana. Ennen pandemiaa joka viides ihminen koki yksinäisyyttä, nyt joka kolmas ihminen Suomessa kokee aika ajoin yksinäisyyttä.</a:t>
            </a: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5. TARUA: Vaikka olisi kärsinyt yksinäisyydestä, se ei tarkoita, että olisi aina yksin tai kokisi aina yksinäisyyttä. Ensimmäinen askel yksinäisyyden tunteeseen vaikuttamiseen on tulla tietoiseksi siitä ja ryhtyä tekemään arjessa pieniä tekoja, jotka voivat vähentää yksinäisyyden tunnetta. </a:t>
            </a: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6. TOTTA: Tutkimukset osoittavat, että kun jakaa ajatuksiaan jonkun kanssa, johon luottaa ja jolle tunteistaan kertominen tuntuu turvalliselta, seurauksena voi olla se, että uskaltaa kohdata yksinäisyyden tunteen ja että raskasta tunnetta ei tarvitse kantaa yksin.</a:t>
            </a:r>
          </a:p>
          <a:p>
            <a:r>
              <a:rPr lang="fi-FI" sz="1800" dirty="0">
                <a:effectLst/>
                <a:latin typeface="Calibri" panose="020F0502020204030204" pitchFamily="34" charset="0"/>
                <a:ea typeface="Calibri" panose="020F0502020204030204" pitchFamily="34" charset="0"/>
                <a:cs typeface="Times New Roman" panose="02020603050405020304" pitchFamily="18" charset="0"/>
              </a:rPr>
              <a:t>7. TOTTA: Jos tuntee yksinäisyyttä, tunteen kanssa ei tarvitse jäädä yksin. Saatavana on asiantuntijapalveluja, joiden koulutettu henkilökunta pystyy auttamaan yksinäisyyden tunteen kanssa. Yksinäisyyteen voi saada apua esimerkiksi </a:t>
            </a:r>
            <a:r>
              <a:rPr lang="fi-FI" sz="1800" dirty="0" err="1">
                <a:effectLst/>
                <a:latin typeface="Calibri" panose="020F0502020204030204" pitchFamily="34" charset="0"/>
                <a:ea typeface="Calibri" panose="020F0502020204030204" pitchFamily="34" charset="0"/>
                <a:cs typeface="Times New Roman" panose="02020603050405020304" pitchFamily="18" charset="0"/>
              </a:rPr>
              <a:t>HelsinkiMission</a:t>
            </a:r>
            <a:r>
              <a:rPr lang="fi-FI" sz="1800" dirty="0">
                <a:effectLst/>
                <a:latin typeface="Calibri" panose="020F0502020204030204" pitchFamily="34" charset="0"/>
                <a:ea typeface="Calibri" panose="020F0502020204030204" pitchFamily="34" charset="0"/>
                <a:cs typeface="Times New Roman" panose="02020603050405020304" pitchFamily="18" charset="0"/>
              </a:rPr>
              <a:t> kautta</a:t>
            </a:r>
            <a:r>
              <a:rPr lang="fi-FI" dirty="0"/>
              <a:t>.</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6E8B3-4238-BB4A-B3BE-365747C22376}"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769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sv-SE" i="0" dirty="0" err="1"/>
              <a:t>School</a:t>
            </a:r>
            <a:r>
              <a:rPr lang="sv-SE" i="0" dirty="0"/>
              <a:t> to </a:t>
            </a:r>
            <a:r>
              <a:rPr lang="sv-SE" i="0" dirty="0" err="1"/>
              <a:t>Belong</a:t>
            </a:r>
            <a:r>
              <a:rPr lang="sv-SE" i="0" dirty="0"/>
              <a:t> –</a:t>
            </a:r>
            <a:r>
              <a:rPr lang="sv-SE" i="0" dirty="0" err="1"/>
              <a:t>yksinäisyyskyselyn</a:t>
            </a:r>
            <a:r>
              <a:rPr lang="sv-SE" i="0" dirty="0"/>
              <a:t> (2022, n=4147) </a:t>
            </a:r>
            <a:r>
              <a:rPr lang="sv-SE" i="0" dirty="0" err="1"/>
              <a:t>mukaan</a:t>
            </a:r>
            <a:r>
              <a:rPr lang="sv-SE" i="0" dirty="0"/>
              <a:t> 54 % </a:t>
            </a:r>
            <a:r>
              <a:rPr lang="sv-SE" i="0" dirty="0" err="1"/>
              <a:t>nuorista</a:t>
            </a:r>
            <a:r>
              <a:rPr lang="sv-SE" i="0" dirty="0"/>
              <a:t> </a:t>
            </a:r>
            <a:r>
              <a:rPr lang="sv-SE" i="0" dirty="0" err="1"/>
              <a:t>kokee</a:t>
            </a:r>
            <a:r>
              <a:rPr lang="sv-SE" i="0" dirty="0"/>
              <a:t> </a:t>
            </a:r>
            <a:r>
              <a:rPr lang="sv-SE" i="0" dirty="0" err="1"/>
              <a:t>yksinäisyyttä</a:t>
            </a:r>
            <a:r>
              <a:rPr lang="sv-SE" i="0" dirty="0"/>
              <a:t> </a:t>
            </a:r>
            <a:r>
              <a:rPr lang="sv-SE" i="0" dirty="0" err="1"/>
              <a:t>oppilaitoksessaan</a:t>
            </a:r>
            <a:r>
              <a:rPr lang="sv-SE" i="0" dirty="0"/>
              <a:t> </a:t>
            </a:r>
            <a:r>
              <a:rPr lang="sv-SE" i="0" dirty="0" err="1"/>
              <a:t>joskus</a:t>
            </a:r>
            <a:r>
              <a:rPr lang="sv-SE" i="0" dirty="0"/>
              <a:t>, </a:t>
            </a:r>
            <a:r>
              <a:rPr lang="sv-SE" i="0" dirty="0" err="1"/>
              <a:t>melko</a:t>
            </a:r>
            <a:r>
              <a:rPr lang="sv-SE" i="0" dirty="0"/>
              <a:t> </a:t>
            </a:r>
            <a:r>
              <a:rPr lang="sv-SE" i="0" dirty="0" err="1"/>
              <a:t>usein</a:t>
            </a:r>
            <a:r>
              <a:rPr lang="sv-SE" i="0" dirty="0"/>
              <a:t> tai </a:t>
            </a:r>
            <a:r>
              <a:rPr lang="sv-SE" i="0" dirty="0" err="1"/>
              <a:t>jatkuvasti</a:t>
            </a:r>
            <a:r>
              <a:rPr lang="sv-SE" i="0" dirty="0"/>
              <a:t>. </a:t>
            </a:r>
            <a:r>
              <a:rPr lang="sv-SE" i="0" dirty="0" err="1"/>
              <a:t>Satunnainen</a:t>
            </a:r>
            <a:r>
              <a:rPr lang="sv-SE" i="0" dirty="0"/>
              <a:t> </a:t>
            </a:r>
            <a:r>
              <a:rPr lang="sv-SE" i="0" dirty="0" err="1"/>
              <a:t>yksinäisyyden</a:t>
            </a:r>
            <a:r>
              <a:rPr lang="sv-SE" i="0" dirty="0"/>
              <a:t> tunne on </a:t>
            </a:r>
            <a:r>
              <a:rPr lang="sv-SE" i="0" dirty="0" err="1"/>
              <a:t>hyvin</a:t>
            </a:r>
            <a:r>
              <a:rPr lang="sv-SE" i="0" dirty="0"/>
              <a:t> </a:t>
            </a:r>
            <a:r>
              <a:rPr lang="sv-SE" i="0" dirty="0" err="1"/>
              <a:t>normaali</a:t>
            </a:r>
            <a:r>
              <a:rPr lang="sv-SE" i="0" dirty="0"/>
              <a:t> osa </a:t>
            </a:r>
            <a:r>
              <a:rPr lang="sv-SE" i="0" dirty="0" err="1"/>
              <a:t>nuoruutta</a:t>
            </a:r>
            <a:r>
              <a:rPr lang="sv-SE" i="0" dirty="0"/>
              <a:t>. </a:t>
            </a:r>
            <a:r>
              <a:rPr lang="sv-SE" i="0" dirty="0" err="1"/>
              <a:t>Toistuvaa</a:t>
            </a:r>
            <a:r>
              <a:rPr lang="sv-SE" i="0" dirty="0"/>
              <a:t> </a:t>
            </a:r>
            <a:r>
              <a:rPr lang="sv-SE" i="0" dirty="0" err="1"/>
              <a:t>eli</a:t>
            </a:r>
            <a:r>
              <a:rPr lang="sv-SE" i="0" dirty="0"/>
              <a:t> </a:t>
            </a:r>
            <a:r>
              <a:rPr lang="sv-SE" i="0" dirty="0" err="1"/>
              <a:t>haitallisempaa</a:t>
            </a:r>
            <a:r>
              <a:rPr lang="sv-SE" i="0" dirty="0"/>
              <a:t> </a:t>
            </a:r>
            <a:r>
              <a:rPr lang="sv-SE" i="0" dirty="0" err="1"/>
              <a:t>yksinäisyyttä</a:t>
            </a:r>
            <a:r>
              <a:rPr lang="sv-SE" i="0" dirty="0"/>
              <a:t> </a:t>
            </a:r>
            <a:r>
              <a:rPr lang="sv-SE" i="0" dirty="0" err="1"/>
              <a:t>oppilaitoksessaan</a:t>
            </a:r>
            <a:r>
              <a:rPr lang="sv-SE" i="0" dirty="0"/>
              <a:t> </a:t>
            </a:r>
            <a:r>
              <a:rPr lang="sv-SE" i="0" dirty="0" err="1"/>
              <a:t>tuntee</a:t>
            </a:r>
            <a:r>
              <a:rPr lang="sv-SE" i="0" dirty="0"/>
              <a:t> 17 % </a:t>
            </a:r>
            <a:r>
              <a:rPr lang="sv-SE" i="0" dirty="0" err="1"/>
              <a:t>nuorista</a:t>
            </a:r>
            <a:r>
              <a:rPr lang="sv-SE" i="0" dirty="0"/>
              <a:t> (em.), </a:t>
            </a:r>
            <a:r>
              <a:rPr lang="sv-SE" i="0" dirty="0" err="1"/>
              <a:t>mikä</a:t>
            </a:r>
            <a:r>
              <a:rPr lang="sv-SE" i="0" dirty="0"/>
              <a:t> </a:t>
            </a:r>
            <a:r>
              <a:rPr lang="sv-SE" i="0" dirty="0" err="1"/>
              <a:t>tarkoittaa</a:t>
            </a:r>
            <a:r>
              <a:rPr lang="sv-SE" i="0" dirty="0"/>
              <a:t> </a:t>
            </a:r>
            <a:r>
              <a:rPr lang="sv-SE" i="0" dirty="0" err="1"/>
              <a:t>joka</a:t>
            </a:r>
            <a:r>
              <a:rPr lang="sv-SE" i="0" dirty="0"/>
              <a:t> </a:t>
            </a:r>
            <a:r>
              <a:rPr lang="sv-SE" i="0" dirty="0" err="1"/>
              <a:t>kuudetta</a:t>
            </a:r>
            <a:r>
              <a:rPr lang="sv-SE" i="0" dirty="0"/>
              <a:t> </a:t>
            </a:r>
            <a:r>
              <a:rPr lang="sv-SE" i="0" dirty="0" err="1"/>
              <a:t>nuorta</a:t>
            </a:r>
            <a:r>
              <a:rPr lang="sv-SE" i="0" dirty="0"/>
              <a:t>. </a:t>
            </a:r>
          </a:p>
          <a:p>
            <a:endParaRPr lang="sv-SE" i="0" dirty="0"/>
          </a:p>
          <a:p>
            <a:r>
              <a:rPr lang="sv-SE" i="0" dirty="0" err="1"/>
              <a:t>Haitallisen</a:t>
            </a:r>
            <a:r>
              <a:rPr lang="sv-SE" i="0" dirty="0"/>
              <a:t> </a:t>
            </a:r>
            <a:r>
              <a:rPr lang="sv-SE" i="0" dirty="0" err="1"/>
              <a:t>yksinäisyyden</a:t>
            </a:r>
            <a:r>
              <a:rPr lang="sv-SE" i="0" dirty="0"/>
              <a:t> </a:t>
            </a:r>
            <a:r>
              <a:rPr lang="sv-SE" i="0" dirty="0" err="1"/>
              <a:t>määrä</a:t>
            </a:r>
            <a:r>
              <a:rPr lang="sv-SE" i="0" dirty="0"/>
              <a:t> on </a:t>
            </a:r>
            <a:r>
              <a:rPr lang="sv-SE" i="0" dirty="0" err="1"/>
              <a:t>ollut</a:t>
            </a:r>
            <a:r>
              <a:rPr lang="sv-SE" i="0" dirty="0"/>
              <a:t> </a:t>
            </a:r>
            <a:r>
              <a:rPr lang="sv-SE" i="0" dirty="0" err="1"/>
              <a:t>kasvussa</a:t>
            </a:r>
            <a:r>
              <a:rPr lang="sv-SE" i="0" dirty="0"/>
              <a:t> </a:t>
            </a:r>
            <a:r>
              <a:rPr lang="sv-SE" i="0" dirty="0" err="1"/>
              <a:t>viime</a:t>
            </a:r>
            <a:r>
              <a:rPr lang="sv-SE" i="0" dirty="0"/>
              <a:t> </a:t>
            </a:r>
            <a:r>
              <a:rPr lang="sv-SE" i="0" dirty="0" err="1"/>
              <a:t>vuosina</a:t>
            </a:r>
            <a:r>
              <a:rPr lang="sv-SE" i="0" dirty="0"/>
              <a:t>, </a:t>
            </a:r>
            <a:r>
              <a:rPr lang="sv-SE" i="0" dirty="0" err="1"/>
              <a:t>mikä</a:t>
            </a:r>
            <a:r>
              <a:rPr lang="sv-SE" i="0" dirty="0"/>
              <a:t> </a:t>
            </a:r>
            <a:r>
              <a:rPr lang="sv-SE" i="0" dirty="0" err="1"/>
              <a:t>näkyy</a:t>
            </a:r>
            <a:r>
              <a:rPr lang="sv-SE" i="0" dirty="0"/>
              <a:t> </a:t>
            </a:r>
            <a:r>
              <a:rPr lang="sv-SE" i="0" dirty="0" err="1"/>
              <a:t>THL:n</a:t>
            </a:r>
            <a:r>
              <a:rPr lang="sv-SE" i="0" dirty="0"/>
              <a:t> </a:t>
            </a:r>
            <a:r>
              <a:rPr lang="sv-SE" i="0" dirty="0" err="1"/>
              <a:t>kouluterveyskyselyistä</a:t>
            </a:r>
            <a:r>
              <a:rPr lang="sv-SE" i="0" dirty="0"/>
              <a:t>. </a:t>
            </a:r>
            <a:r>
              <a:rPr lang="sv-SE" i="0" dirty="0" err="1"/>
              <a:t>Vuonna</a:t>
            </a:r>
            <a:r>
              <a:rPr lang="sv-SE" i="0" dirty="0"/>
              <a:t> 2019 </a:t>
            </a:r>
            <a:r>
              <a:rPr lang="sv-SE" i="0" dirty="0" err="1"/>
              <a:t>haitallista</a:t>
            </a:r>
            <a:r>
              <a:rPr lang="sv-SE" i="0" dirty="0"/>
              <a:t> </a:t>
            </a:r>
            <a:r>
              <a:rPr lang="sv-SE" i="0" dirty="0" err="1"/>
              <a:t>yksinäisyyttä</a:t>
            </a:r>
            <a:r>
              <a:rPr lang="sv-SE" i="0" dirty="0"/>
              <a:t> </a:t>
            </a:r>
            <a:r>
              <a:rPr lang="sv-SE" i="0" dirty="0" err="1"/>
              <a:t>koki</a:t>
            </a:r>
            <a:r>
              <a:rPr lang="sv-SE" i="0" dirty="0"/>
              <a:t> 11-12 % </a:t>
            </a:r>
            <a:r>
              <a:rPr lang="sv-SE" i="0" dirty="0" err="1"/>
              <a:t>nuorista</a:t>
            </a:r>
            <a:r>
              <a:rPr lang="sv-SE" i="0" dirty="0"/>
              <a:t>, </a:t>
            </a:r>
            <a:r>
              <a:rPr lang="sv-SE" i="0" dirty="0" err="1"/>
              <a:t>kun</a:t>
            </a:r>
            <a:r>
              <a:rPr lang="sv-SE" i="0" dirty="0"/>
              <a:t> </a:t>
            </a:r>
            <a:r>
              <a:rPr lang="sv-SE" i="0" dirty="0" err="1"/>
              <a:t>vuonna</a:t>
            </a:r>
            <a:r>
              <a:rPr lang="sv-SE" i="0" dirty="0"/>
              <a:t> 2021 </a:t>
            </a:r>
            <a:r>
              <a:rPr lang="sv-SE" i="0" dirty="0" err="1"/>
              <a:t>lukemat</a:t>
            </a:r>
            <a:r>
              <a:rPr lang="sv-SE" i="0" dirty="0"/>
              <a:t> olivat jo 17-18 %. </a:t>
            </a:r>
            <a:r>
              <a:rPr lang="sv-SE" i="0" dirty="0" err="1"/>
              <a:t>Yksinäisyyden</a:t>
            </a:r>
            <a:r>
              <a:rPr lang="sv-SE" i="0" dirty="0"/>
              <a:t> </a:t>
            </a:r>
            <a:r>
              <a:rPr lang="sv-SE" i="0" dirty="0" err="1"/>
              <a:t>kokemukset</a:t>
            </a:r>
            <a:r>
              <a:rPr lang="sv-SE" i="0" dirty="0"/>
              <a:t> </a:t>
            </a:r>
            <a:r>
              <a:rPr lang="sv-SE" i="0" dirty="0" err="1"/>
              <a:t>eivät</a:t>
            </a:r>
            <a:r>
              <a:rPr lang="sv-SE" i="0" dirty="0"/>
              <a:t> </a:t>
            </a:r>
            <a:r>
              <a:rPr lang="sv-SE" i="0" dirty="0" err="1"/>
              <a:t>ole</a:t>
            </a:r>
            <a:r>
              <a:rPr lang="sv-SE" i="0" dirty="0"/>
              <a:t> </a:t>
            </a:r>
            <a:r>
              <a:rPr lang="sv-SE" i="0" dirty="0" err="1"/>
              <a:t>vielä</a:t>
            </a:r>
            <a:r>
              <a:rPr lang="sv-SE" i="0" dirty="0"/>
              <a:t> </a:t>
            </a:r>
            <a:r>
              <a:rPr lang="sv-SE" i="0" dirty="0" err="1"/>
              <a:t>kääntyneet</a:t>
            </a:r>
            <a:r>
              <a:rPr lang="sv-SE" i="0" dirty="0"/>
              <a:t> </a:t>
            </a:r>
            <a:r>
              <a:rPr lang="sv-SE" i="0" dirty="0" err="1"/>
              <a:t>laskuun</a:t>
            </a:r>
            <a:r>
              <a:rPr lang="sv-SE" i="0" dirty="0"/>
              <a:t>. </a:t>
            </a:r>
            <a:r>
              <a:rPr lang="sv-SE" i="0" dirty="0" err="1"/>
              <a:t>THL:n</a:t>
            </a:r>
            <a:r>
              <a:rPr lang="sv-SE" i="0" dirty="0"/>
              <a:t> </a:t>
            </a:r>
            <a:r>
              <a:rPr lang="sv-SE" i="0" dirty="0" err="1"/>
              <a:t>kyselyssä</a:t>
            </a:r>
            <a:r>
              <a:rPr lang="sv-SE" i="0" dirty="0"/>
              <a:t> </a:t>
            </a:r>
            <a:r>
              <a:rPr lang="sv-SE" i="0" dirty="0" err="1"/>
              <a:t>kysymyksenasettelu</a:t>
            </a:r>
            <a:r>
              <a:rPr lang="sv-SE" i="0" dirty="0"/>
              <a:t> on ”</a:t>
            </a:r>
            <a:r>
              <a:rPr lang="sv-SE" i="0" dirty="0" err="1"/>
              <a:t>Tunnetko</a:t>
            </a:r>
            <a:r>
              <a:rPr lang="sv-SE" i="0" dirty="0"/>
              <a:t> </a:t>
            </a:r>
            <a:r>
              <a:rPr lang="sv-SE" i="0" dirty="0" err="1"/>
              <a:t>itsesi</a:t>
            </a:r>
            <a:r>
              <a:rPr lang="sv-SE" i="0" dirty="0"/>
              <a:t> </a:t>
            </a:r>
            <a:r>
              <a:rPr lang="sv-SE" i="0" dirty="0" err="1"/>
              <a:t>yksinäiseksi</a:t>
            </a:r>
            <a:r>
              <a:rPr lang="sv-SE" i="0" dirty="0"/>
              <a:t>?” </a:t>
            </a:r>
            <a:r>
              <a:rPr lang="sv-SE" i="0" dirty="0" err="1"/>
              <a:t>kun</a:t>
            </a:r>
            <a:r>
              <a:rPr lang="sv-SE" i="0" dirty="0"/>
              <a:t> </a:t>
            </a:r>
            <a:r>
              <a:rPr lang="sv-SE" i="0" dirty="0" err="1"/>
              <a:t>School</a:t>
            </a:r>
            <a:r>
              <a:rPr lang="sv-SE" i="0" dirty="0"/>
              <a:t> to </a:t>
            </a:r>
            <a:r>
              <a:rPr lang="sv-SE" i="0" dirty="0" err="1"/>
              <a:t>Belong</a:t>
            </a:r>
            <a:r>
              <a:rPr lang="sv-SE" i="0" dirty="0"/>
              <a:t> –</a:t>
            </a:r>
            <a:r>
              <a:rPr lang="sv-SE" i="0" dirty="0" err="1"/>
              <a:t>yksinäisyyskyselyssä</a:t>
            </a:r>
            <a:r>
              <a:rPr lang="sv-SE" i="0" dirty="0"/>
              <a:t> </a:t>
            </a:r>
            <a:r>
              <a:rPr lang="sv-SE" i="0" dirty="0" err="1"/>
              <a:t>kysymys</a:t>
            </a:r>
            <a:r>
              <a:rPr lang="sv-SE" i="0" dirty="0"/>
              <a:t> </a:t>
            </a:r>
            <a:r>
              <a:rPr lang="sv-SE" i="0" dirty="0" err="1"/>
              <a:t>oli</a:t>
            </a:r>
            <a:r>
              <a:rPr lang="sv-SE" i="0" dirty="0"/>
              <a:t> ”</a:t>
            </a:r>
            <a:r>
              <a:rPr lang="sv-SE" i="0" dirty="0" err="1"/>
              <a:t>Tunnetko</a:t>
            </a:r>
            <a:r>
              <a:rPr lang="sv-SE" i="0" dirty="0"/>
              <a:t> </a:t>
            </a:r>
            <a:r>
              <a:rPr lang="sv-SE" i="0" dirty="0" err="1"/>
              <a:t>itsesi</a:t>
            </a:r>
            <a:r>
              <a:rPr lang="sv-SE" i="0" dirty="0"/>
              <a:t> </a:t>
            </a:r>
            <a:r>
              <a:rPr lang="sv-SE" i="0" dirty="0" err="1"/>
              <a:t>yksinäiseksi</a:t>
            </a:r>
            <a:r>
              <a:rPr lang="sv-SE" i="0" dirty="0"/>
              <a:t> </a:t>
            </a:r>
            <a:r>
              <a:rPr lang="sv-SE" i="0" dirty="0" err="1"/>
              <a:t>oppilaitoksessasi</a:t>
            </a:r>
            <a:r>
              <a:rPr lang="sv-SE" i="0" dirty="0"/>
              <a:t>?”.</a:t>
            </a:r>
          </a:p>
          <a:p>
            <a:endParaRPr lang="sv-SE" i="0" dirty="0"/>
          </a:p>
          <a:p>
            <a:r>
              <a:rPr lang="fi-FI" sz="1200" dirty="0">
                <a:effectLst/>
                <a:latin typeface="Calibri" panose="020F0502020204030204" pitchFamily="34" charset="0"/>
                <a:ea typeface="Calibri" panose="020F0502020204030204" pitchFamily="34" charset="0"/>
                <a:cs typeface="Times New Roman" panose="02020603050405020304" pitchFamily="18" charset="0"/>
              </a:rPr>
              <a:t>Näin ollen tutkimus osoittaa, että on yleistä tuntea joskus yksinäisyyttä, mutta yksinäisyyden kokemus on lisääntynyt koronapandemian aikana. </a:t>
            </a:r>
            <a:endParaRPr lang="sv-SE" i="0" dirty="0"/>
          </a:p>
          <a:p>
            <a:r>
              <a:rPr lang="fi-FI" sz="1200" dirty="0">
                <a:effectLst/>
                <a:latin typeface="Calibri" panose="020F0502020204030204" pitchFamily="34" charset="0"/>
                <a:ea typeface="Calibri" panose="020F0502020204030204" pitchFamily="34" charset="0"/>
                <a:cs typeface="Times New Roman" panose="02020603050405020304" pitchFamily="18" charset="0"/>
              </a:rPr>
              <a:t>Jos tuntee olonsa yksinäiseksi, ei siis ole ainoa, joka tuntee niin. Todennäköisesti joku muukin läheinen on tuntenut samoin, ja yksinäisyys on kokemus, joka kuuluu elämään. Kun elämä muuttuu ja esimerkiksi aloittaa uudessa koulussa, muuttaa pois kotoa tai aloittaa opiskelun, yksinäisyyden tuntemisen riski kasvaa. Yksinäisyyden tunne on mahdollista oppia tunnistamaan, esimerkiksi missä se tuntuu kehossa ja mitä ajatuksia se herättää. Tunteen tunnistaminen mahdollistaa myös sen käsittelemisen, mikä estää tunnetta jäämästä pysyväksi. Samalla voi selvittää, miten tunteeseen voi vaikuttaa ja miten sitä voi lievittää ja mitkä keinot itse kullakin toimivat. Tutkimukset osoittavat, että yksinäisyyteen voi vaikuttaa monin eri tavoin. </a:t>
            </a:r>
            <a:r>
              <a:rPr lang="fi-FI" sz="1200" i="1" dirty="0">
                <a:effectLst/>
                <a:latin typeface="Calibri" panose="020F0502020204030204" pitchFamily="34" charset="0"/>
                <a:ea typeface="Calibri" panose="020F0502020204030204" pitchFamily="34" charset="0"/>
                <a:cs typeface="Times New Roman" panose="02020603050405020304" pitchFamily="18" charset="0"/>
              </a:rPr>
              <a:t>(Kouluterveyskysely 2021</a:t>
            </a:r>
            <a:r>
              <a:rPr lang="sv-SE" i="1" dirty="0"/>
              <a:t>).</a:t>
            </a:r>
          </a:p>
          <a:p>
            <a:endParaRPr lang="sv-SE" i="0" dirty="0"/>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7</a:t>
            </a:fld>
            <a:endParaRPr lang="en-GB"/>
          </a:p>
        </p:txBody>
      </p:sp>
    </p:spTree>
    <p:extLst>
      <p:ext uri="{BB962C8B-B14F-4D97-AF65-F5344CB8AC3E}">
        <p14:creationId xmlns:p14="http://schemas.microsoft.com/office/powerpoint/2010/main" val="53812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dirty="0">
                <a:effectLst/>
                <a:latin typeface="Calibri" panose="020F0502020204030204" pitchFamily="34" charset="0"/>
                <a:ea typeface="Calibri" panose="020F0502020204030204" pitchFamily="34" charset="0"/>
                <a:cs typeface="Times New Roman" panose="02020603050405020304" pitchFamily="18" charset="0"/>
              </a:rPr>
              <a:t>Yhteisessä keskustelussa voidaan tuoda esiin yksinäisyyteen liittyvä stigma. Yksinäisyys ja häpeän tunne liittyvät usein toisiinsa. Yksinäisyys on jotain, jota olemme oppineet pelkäämään ammoisista ajoista asti. Kivikaudella ihmiset olivat riippuvaisia laumastaan selviytyäkseen, ja jos heidät jätettiin lauman ulkopuolelle, vaarana oli, että hei eivät selviytyneet. Sama reaktiotapa on asuu edelleen. Yksinäisyys aktivoi meissä uhkajärjestelmän, joka saa meidät reagoimaan tunteeseen. Yksinäisyys varoittaa meitä uhasta jäädä lauman ulkopuolelle. Siksi voidaan sanoa, että yksinäisyyden tunne saa meissä aikaan tärkeitä signaaleja, jotta voimme vaikuttaa siihen</a:t>
            </a:r>
            <a:r>
              <a:rPr lang="fi-FI" dirty="0"/>
              <a:t>. </a:t>
            </a:r>
          </a:p>
          <a:p>
            <a:endParaRPr lang="fi-FI" dirty="0"/>
          </a:p>
          <a:p>
            <a:r>
              <a:rPr lang="fi-FI" sz="1800" dirty="0">
                <a:effectLst/>
                <a:latin typeface="Calibri" panose="020F0502020204030204" pitchFamily="34" charset="0"/>
                <a:ea typeface="Calibri" panose="020F0502020204030204" pitchFamily="34" charset="0"/>
                <a:cs typeface="Times New Roman" panose="02020603050405020304" pitchFamily="18" charset="0"/>
              </a:rPr>
              <a:t>Yksinäisyyteen liittyy myös ennakkokäsitys, että se on persoonallisuuden piirre ja että jotkut ovat synnynnäisesti yksinolijoita. Se on kuitenkin myytti, eikä ole totta. Yksinäisyyttä kokevat ihmiset saattavat usein ajatella, että heillä ei ole sosiaalisia taitoja ja että he eivät ole sosiaalisesti kyvykkäitä. Tutkimukset kuitenkin osoittavat, että kyse on enemmänkin siitä, että sosiaalisia taitoja ja sosiaalisissa tilanteissa olemista ei ole harjoiteltu, ei siitä, että ihminen "ei ole sosiaalinen".</a:t>
            </a:r>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6E8B3-4238-BB4A-B3BE-365747C22376}"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9198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Tree>
    <p:extLst>
      <p:ext uri="{BB962C8B-B14F-4D97-AF65-F5344CB8AC3E}">
        <p14:creationId xmlns:p14="http://schemas.microsoft.com/office/powerpoint/2010/main" val="3090096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Kerro </a:t>
            </a:r>
            <a:r>
              <a:rPr lang="fi-FI" dirty="0" err="1"/>
              <a:t>HelsinkiMission</a:t>
            </a:r>
            <a:r>
              <a:rPr lang="fi-FI" dirty="0"/>
              <a:t> nuorten palveluista. Kerro myös ensin: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Oppitunnin jälkeen voi käydä niin, että alat pohtia yksinäisyyden tunnetta, mikä on täysin luonnollista. Ajatuksistasi ja tunteistasi puhuminen ystävän, perheenjäsenen, vanhemman tai aikuisen kanssa koulussa voi auttaa.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err="1"/>
              <a:t>HelsinkiMissio</a:t>
            </a:r>
            <a:r>
              <a:rPr lang="fi-FI" dirty="0"/>
              <a:t> tarjoaa näitä tukimuotoja nuorille (12-29-vuotiaille). Jos olet kiinnostunut keskustelutuesta tai osallistumisesta ryhmätoimintaan, voit varata kartoituskeskustelun </a:t>
            </a:r>
            <a:r>
              <a:rPr lang="fi-FI" dirty="0" err="1"/>
              <a:t>HelsinkiMission</a:t>
            </a:r>
            <a:r>
              <a:rPr lang="fi-FI" dirty="0"/>
              <a:t> verkkosivujen kalenterin kautta: </a:t>
            </a:r>
            <a:r>
              <a:rPr lang="fi-FI" dirty="0" err="1"/>
              <a:t>helsinkimissio.fi</a:t>
            </a:r>
            <a:r>
              <a:rPr lang="fi-FI" dirty="0"/>
              <a:t>/nuorille/, valitse Keskustelu- ja kriisiapu.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Alaikäiset, jotka ovat kiinnostuneita tukihenkilön saamisesta, voivat hakea tukihenkilöä yhdessä mm. koulun ohjaajan, koulupsykologin tai opiskelijahuollon kanssa. Kysy tästä lisää opiskelijahuollon henkilöltä ja kerro, että olet kiinnostunut tukihenkilön saamisesta. Täytätte yhdessä hakemuksen. Lisätietoa löytyy nettisivuilta. Jos olet jo täyttänyt 18, voit varata meille ajan nettisivujemme </a:t>
            </a:r>
            <a:r>
              <a:rPr lang="fi-FI" dirty="0" err="1"/>
              <a:t>helsinkimissio.fi</a:t>
            </a:r>
            <a:r>
              <a:rPr lang="fi-FI" dirty="0"/>
              <a:t>/nuorille kalenterin kautta, valitse: Nuorten vapaaehtoiset tukihenkilöt.</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10</a:t>
            </a:fld>
            <a:endParaRPr lang="en-GB"/>
          </a:p>
        </p:txBody>
      </p:sp>
    </p:spTree>
    <p:extLst>
      <p:ext uri="{BB962C8B-B14F-4D97-AF65-F5344CB8AC3E}">
        <p14:creationId xmlns:p14="http://schemas.microsoft.com/office/powerpoint/2010/main" val="483759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err="1"/>
              <a:t>Kuulemme</a:t>
            </a:r>
            <a:r>
              <a:rPr lang="en-US" dirty="0"/>
              <a:t> </a:t>
            </a:r>
            <a:r>
              <a:rPr lang="en-US" dirty="0" err="1"/>
              <a:t>mielellämme</a:t>
            </a:r>
            <a:r>
              <a:rPr lang="en-US" dirty="0"/>
              <a:t> </a:t>
            </a:r>
            <a:r>
              <a:rPr lang="en-US" dirty="0" err="1"/>
              <a:t>palautetta</a:t>
            </a:r>
            <a:r>
              <a:rPr lang="en-US" dirty="0"/>
              <a:t> </a:t>
            </a:r>
            <a:r>
              <a:rPr lang="en-US" dirty="0" err="1"/>
              <a:t>oppitunnista</a:t>
            </a:r>
            <a:r>
              <a:rPr lang="en-US" dirty="0"/>
              <a:t>! </a:t>
            </a:r>
            <a:r>
              <a:rPr lang="en-US" dirty="0" err="1"/>
              <a:t>Yllä</a:t>
            </a:r>
            <a:r>
              <a:rPr lang="en-US" dirty="0"/>
              <a:t> </a:t>
            </a:r>
            <a:r>
              <a:rPr lang="en-US" dirty="0" err="1"/>
              <a:t>oleva</a:t>
            </a:r>
            <a:r>
              <a:rPr lang="en-US" dirty="0"/>
              <a:t> </a:t>
            </a:r>
            <a:r>
              <a:rPr lang="en-US" dirty="0" err="1"/>
              <a:t>linkki</a:t>
            </a:r>
            <a:r>
              <a:rPr lang="en-US" dirty="0"/>
              <a:t> on </a:t>
            </a:r>
            <a:r>
              <a:rPr lang="en-US" dirty="0" err="1"/>
              <a:t>tarkoitettu</a:t>
            </a:r>
            <a:r>
              <a:rPr lang="en-US" dirty="0"/>
              <a:t> </a:t>
            </a:r>
            <a:r>
              <a:rPr lang="en-US" dirty="0" err="1"/>
              <a:t>opiskelijoille</a:t>
            </a:r>
            <a:r>
              <a:rPr lang="en-US" dirty="0"/>
              <a:t>.</a:t>
            </a:r>
          </a:p>
          <a:p>
            <a:endParaRPr lang="en-US" dirty="0"/>
          </a:p>
          <a:p>
            <a:r>
              <a:rPr lang="en-US" dirty="0" err="1"/>
              <a:t>Annathan</a:t>
            </a:r>
            <a:r>
              <a:rPr lang="en-US" dirty="0"/>
              <a:t> </a:t>
            </a:r>
            <a:r>
              <a:rPr lang="en-US" dirty="0" err="1"/>
              <a:t>myös</a:t>
            </a:r>
            <a:r>
              <a:rPr lang="en-US" dirty="0"/>
              <a:t> </a:t>
            </a:r>
            <a:r>
              <a:rPr lang="en-US" dirty="0" err="1"/>
              <a:t>oman</a:t>
            </a:r>
            <a:r>
              <a:rPr lang="en-US" dirty="0"/>
              <a:t> </a:t>
            </a:r>
            <a:r>
              <a:rPr lang="en-US" dirty="0" err="1"/>
              <a:t>arvokkaan</a:t>
            </a:r>
            <a:r>
              <a:rPr lang="en-US" dirty="0"/>
              <a:t> </a:t>
            </a:r>
            <a:r>
              <a:rPr lang="en-US" dirty="0" err="1"/>
              <a:t>palautteesi</a:t>
            </a:r>
            <a:r>
              <a:rPr lang="en-US" dirty="0"/>
              <a:t> </a:t>
            </a:r>
            <a:r>
              <a:rPr lang="en-US" dirty="0" err="1"/>
              <a:t>täällä</a:t>
            </a:r>
            <a:r>
              <a:rPr lang="en-US" dirty="0"/>
              <a:t>: https://</a:t>
            </a:r>
            <a:r>
              <a:rPr lang="en-US" dirty="0" err="1"/>
              <a:t>link.webropol.com</a:t>
            </a:r>
            <a:r>
              <a:rPr lang="en-US" dirty="0"/>
              <a:t>/s/</a:t>
            </a:r>
            <a:r>
              <a:rPr lang="en-US" dirty="0" err="1"/>
              <a:t>oppituntipalaute-opettajalle</a:t>
            </a:r>
            <a:r>
              <a:rPr lang="en-US" dirty="0"/>
              <a:t>.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11</a:t>
            </a:fld>
            <a:endParaRPr lang="en-GB"/>
          </a:p>
        </p:txBody>
      </p:sp>
    </p:spTree>
    <p:extLst>
      <p:ext uri="{BB962C8B-B14F-4D97-AF65-F5344CB8AC3E}">
        <p14:creationId xmlns:p14="http://schemas.microsoft.com/office/powerpoint/2010/main" val="31771262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10.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2.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8.emf"/><Relationship Id="rId4" Type="http://schemas.openxmlformats.org/officeDocument/2006/relationships/image" Target="../media/image12.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7.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10.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4.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pink/orange">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FDBDA7-B1E8-7846-6CDF-ECB75E1BEF7B}"/>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 y="0"/>
            <a:ext cx="1219200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171002604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2964154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7" name="Picture 6">
            <a:extLst>
              <a:ext uri="{FF2B5EF4-FFF2-40B4-BE49-F238E27FC236}">
                <a16:creationId xmlns:a16="http://schemas.microsoft.com/office/drawing/2014/main" id="{5B72284F-2474-3960-8A63-3771D74D0B9D}"/>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3440340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Body_pink/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5E92FB-4532-40FF-FCD4-77D10CE8B6BB}"/>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4230255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Body_pink/gre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2" name="Picture 1">
            <a:extLst>
              <a:ext uri="{FF2B5EF4-FFF2-40B4-BE49-F238E27FC236}">
                <a16:creationId xmlns:a16="http://schemas.microsoft.com/office/drawing/2014/main" id="{CE74C570-47B1-18DF-2179-AFD41E50BC85}"/>
              </a:ext>
            </a:extLst>
          </p:cNvPr>
          <p:cNvPicPr>
            <a:picLocks noChangeAspect="1"/>
          </p:cNvPicPr>
          <p:nvPr userDrawn="1"/>
        </p:nvPicPr>
        <p:blipFill>
          <a:blip r:embed="rId5"/>
          <a:stretch>
            <a:fillRect/>
          </a:stretch>
        </p:blipFill>
        <p:spPr>
          <a:xfrm>
            <a:off x="1" y="0"/>
            <a:ext cx="12191999" cy="6858000"/>
          </a:xfrm>
          <a:prstGeom prst="rect">
            <a:avLst/>
          </a:prstGeom>
        </p:spPr>
      </p:pic>
    </p:spTree>
    <p:extLst>
      <p:ext uri="{BB962C8B-B14F-4D97-AF65-F5344CB8AC3E}">
        <p14:creationId xmlns:p14="http://schemas.microsoft.com/office/powerpoint/2010/main" val="3437744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Body_pink/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3" name="Picture 2">
            <a:extLst>
              <a:ext uri="{FF2B5EF4-FFF2-40B4-BE49-F238E27FC236}">
                <a16:creationId xmlns:a16="http://schemas.microsoft.com/office/drawing/2014/main" id="{E2EA4FA9-F54D-9587-A6AF-85E00399BC98}"/>
              </a:ext>
            </a:extLst>
          </p:cNvPr>
          <p:cNvPicPr>
            <a:picLocks noChangeAspect="1"/>
          </p:cNvPicPr>
          <p:nvPr userDrawn="1"/>
        </p:nvPicPr>
        <p:blipFill>
          <a:blip r:embed="rId5"/>
          <a:stretch>
            <a:fillRect/>
          </a:stretch>
        </p:blipFill>
        <p:spPr>
          <a:xfrm>
            <a:off x="0" y="-1"/>
            <a:ext cx="12192000" cy="6858001"/>
          </a:xfrm>
          <a:prstGeom prst="rect">
            <a:avLst/>
          </a:prstGeom>
        </p:spPr>
      </p:pic>
    </p:spTree>
    <p:extLst>
      <p:ext uri="{BB962C8B-B14F-4D97-AF65-F5344CB8AC3E}">
        <p14:creationId xmlns:p14="http://schemas.microsoft.com/office/powerpoint/2010/main" val="2858793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1693241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C685A9B4-8A4C-B4AD-3692-529DC4C0252F}"/>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495321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5587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green">
    <p:bg>
      <p:bgPr>
        <a:solidFill>
          <a:schemeClr val="accent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9A439978-6401-1247-42B5-0D2EC0542805}"/>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239430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3"/>
          <a:stretch>
            <a:fillRect/>
          </a:stretch>
        </p:blipFill>
        <p:spPr>
          <a:xfrm>
            <a:off x="0" y="-1"/>
            <a:ext cx="12192000" cy="6858001"/>
          </a:xfrm>
          <a:prstGeom prst="rect">
            <a:avLst/>
          </a:prstGeom>
        </p:spPr>
      </p:pic>
    </p:spTree>
    <p:extLst>
      <p:ext uri="{BB962C8B-B14F-4D97-AF65-F5344CB8AC3E}">
        <p14:creationId xmlns:p14="http://schemas.microsoft.com/office/powerpoint/2010/main" val="2808861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blue">
    <p:bg>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4B3FB8EB-B69D-4FFF-1478-913DC7F5E168}"/>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694846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30">
            <a:extLst>
              <a:ext uri="{FF2B5EF4-FFF2-40B4-BE49-F238E27FC236}">
                <a16:creationId xmlns:a16="http://schemas.microsoft.com/office/drawing/2014/main" id="{114BF54A-BC79-6EA2-39D6-3D929F5F18A4}"/>
              </a:ext>
            </a:extLst>
          </p:cNvPr>
          <p:cNvPicPr>
            <a:picLocks noChangeAspect="1"/>
          </p:cNvPicPr>
          <p:nvPr userDrawn="1"/>
        </p:nvPicPr>
        <p:blipFill>
          <a:blip r:embed="rId3"/>
          <a:stretch>
            <a:fillRect/>
          </a:stretch>
        </p:blipFill>
        <p:spPr>
          <a:xfrm>
            <a:off x="9507462" y="5348952"/>
            <a:ext cx="1953302" cy="754245"/>
          </a:xfrm>
          <a:prstGeom prst="rect">
            <a:avLst/>
          </a:prstGeom>
        </p:spPr>
      </p:pic>
      <p:sp>
        <p:nvSpPr>
          <p:cNvPr id="4" name="Title 27">
            <a:extLst>
              <a:ext uri="{FF2B5EF4-FFF2-40B4-BE49-F238E27FC236}">
                <a16:creationId xmlns:a16="http://schemas.microsoft.com/office/drawing/2014/main" id="{8785983B-1B6D-5F3A-0036-261060BCC4E6}"/>
              </a:ext>
            </a:extLst>
          </p:cNvPr>
          <p:cNvSpPr>
            <a:spLocks noGrp="1"/>
          </p:cNvSpPr>
          <p:nvPr>
            <p:ph type="title"/>
          </p:nvPr>
        </p:nvSpPr>
        <p:spPr>
          <a:xfrm>
            <a:off x="609599" y="599091"/>
            <a:ext cx="10720653" cy="1037008"/>
          </a:xfrm>
        </p:spPr>
        <p:txBody>
          <a:bodyPr/>
          <a:lstStyle/>
          <a:p>
            <a:r>
              <a:rPr lang="fi-FI"/>
              <a:t>Muokkaa ots. perustyyl. napsautt.</a:t>
            </a:r>
            <a:endParaRPr lang="en-GB" dirty="0"/>
          </a:p>
        </p:txBody>
      </p:sp>
      <p:sp>
        <p:nvSpPr>
          <p:cNvPr id="5" name="Content Placeholder 5">
            <a:extLst>
              <a:ext uri="{FF2B5EF4-FFF2-40B4-BE49-F238E27FC236}">
                <a16:creationId xmlns:a16="http://schemas.microsoft.com/office/drawing/2014/main" id="{E974308B-ECD2-D3C0-E1B4-038CF26B6928}"/>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527812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599" y="599091"/>
            <a:ext cx="10720653"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2270398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icture Placeholder 5">
            <a:extLst>
              <a:ext uri="{FF2B5EF4-FFF2-40B4-BE49-F238E27FC236}">
                <a16:creationId xmlns:a16="http://schemas.microsoft.com/office/drawing/2014/main" id="{236EE77E-0630-349F-E357-F2DD633E4EF2}"/>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3495165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icture Placeholder 23">
            <a:extLst>
              <a:ext uri="{FF2B5EF4-FFF2-40B4-BE49-F238E27FC236}">
                <a16:creationId xmlns:a16="http://schemas.microsoft.com/office/drawing/2014/main" id="{CD22F926-59FB-7732-752C-0C146844A6D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8134984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72DBCCA9-76AE-407F-4977-7CC91D3B9490}"/>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3" name="Title 27">
            <a:extLst>
              <a:ext uri="{FF2B5EF4-FFF2-40B4-BE49-F238E27FC236}">
                <a16:creationId xmlns:a16="http://schemas.microsoft.com/office/drawing/2014/main" id="{6A296B4F-7AB0-1CC8-1747-0B4886D8EA32}"/>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97117792-F342-857A-02C9-A33C3346FC47}"/>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3083482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Empty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05160E0-A657-6393-1519-4AE26A5A31E4}"/>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3" name="Title 27">
            <a:extLst>
              <a:ext uri="{FF2B5EF4-FFF2-40B4-BE49-F238E27FC236}">
                <a16:creationId xmlns:a16="http://schemas.microsoft.com/office/drawing/2014/main" id="{268543BE-BFB8-2485-DD3F-3C09106B3B5F}"/>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992A0B3C-C694-B6EF-1E3B-FC3149E8A8E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32259593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4_Empty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2">
            <a:extLst>
              <a:ext uri="{FF2B5EF4-FFF2-40B4-BE49-F238E27FC236}">
                <a16:creationId xmlns:a16="http://schemas.microsoft.com/office/drawing/2014/main" id="{4CFDC435-2B8F-06CD-7D75-C328E9753421}"/>
              </a:ext>
            </a:extLst>
          </p:cNvPr>
          <p:cNvPicPr>
            <a:picLocks noChangeAspect="1"/>
          </p:cNvPicPr>
          <p:nvPr userDrawn="1"/>
        </p:nvPicPr>
        <p:blipFill>
          <a:blip r:embed="rId3"/>
          <a:stretch>
            <a:fillRect/>
          </a:stretch>
        </p:blipFill>
        <p:spPr>
          <a:xfrm>
            <a:off x="0" y="-1"/>
            <a:ext cx="12192000" cy="6858001"/>
          </a:xfrm>
          <a:prstGeom prst="rect">
            <a:avLst/>
          </a:prstGeom>
        </p:spPr>
      </p:pic>
      <p:sp>
        <p:nvSpPr>
          <p:cNvPr id="2" name="Title 27">
            <a:extLst>
              <a:ext uri="{FF2B5EF4-FFF2-40B4-BE49-F238E27FC236}">
                <a16:creationId xmlns:a16="http://schemas.microsoft.com/office/drawing/2014/main" id="{DC4BA826-65D8-A36F-937B-F68035031666}"/>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C5A834CD-622A-EE91-69BF-048EA62D653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613476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hank-You_Slide_pink/orang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D58E58-F516-A339-4EC2-79E3D1E695A0}"/>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7892" y="0"/>
            <a:ext cx="12156215" cy="6858000"/>
          </a:xfrm>
          <a:prstGeom prst="rect">
            <a:avLst/>
          </a:prstGeom>
        </p:spPr>
      </p:pic>
      <p:pic>
        <p:nvPicPr>
          <p:cNvPr id="3" name="Picture 2">
            <a:extLst>
              <a:ext uri="{FF2B5EF4-FFF2-40B4-BE49-F238E27FC236}">
                <a16:creationId xmlns:a16="http://schemas.microsoft.com/office/drawing/2014/main" id="{C78A3578-F41B-338A-EF02-21B24A8F1C42}"/>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4" name="Picture 3">
            <a:extLst>
              <a:ext uri="{FF2B5EF4-FFF2-40B4-BE49-F238E27FC236}">
                <a16:creationId xmlns:a16="http://schemas.microsoft.com/office/drawing/2014/main" id="{9A81F79A-2CE3-638E-EB2C-DA9C273AA861}"/>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2134345689"/>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5" name="Picture 4">
            <a:extLst>
              <a:ext uri="{FF2B5EF4-FFF2-40B4-BE49-F238E27FC236}">
                <a16:creationId xmlns:a16="http://schemas.microsoft.com/office/drawing/2014/main" id="{0B96A20E-28BC-94D8-0495-AB13E3B0D4E4}"/>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7" name="Picture 6">
            <a:extLst>
              <a:ext uri="{FF2B5EF4-FFF2-40B4-BE49-F238E27FC236}">
                <a16:creationId xmlns:a16="http://schemas.microsoft.com/office/drawing/2014/main" id="{9775666A-47E7-0C90-4270-40D874FE0252}"/>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3" name="Title 1">
            <a:extLst>
              <a:ext uri="{FF2B5EF4-FFF2-40B4-BE49-F238E27FC236}">
                <a16:creationId xmlns:a16="http://schemas.microsoft.com/office/drawing/2014/main" id="{0DA1AD14-26AE-B4DE-D03C-41D9A6456DB4}"/>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577554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9" name="Picture 8">
            <a:extLst>
              <a:ext uri="{FF2B5EF4-FFF2-40B4-BE49-F238E27FC236}">
                <a16:creationId xmlns:a16="http://schemas.microsoft.com/office/drawing/2014/main" id="{2671445E-037A-0FEF-0D42-274789F5E3AF}"/>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6" name="Picture 5">
            <a:extLst>
              <a:ext uri="{FF2B5EF4-FFF2-40B4-BE49-F238E27FC236}">
                <a16:creationId xmlns:a16="http://schemas.microsoft.com/office/drawing/2014/main" id="{86F8BAE7-CAF1-AFFD-E03B-F997F93002FC}"/>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8" name="Picture 7">
            <a:extLst>
              <a:ext uri="{FF2B5EF4-FFF2-40B4-BE49-F238E27FC236}">
                <a16:creationId xmlns:a16="http://schemas.microsoft.com/office/drawing/2014/main" id="{BE93FCD9-04A5-A731-2DD8-175E29AF4CF9}"/>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4" name="Title 1">
            <a:extLst>
              <a:ext uri="{FF2B5EF4-FFF2-40B4-BE49-F238E27FC236}">
                <a16:creationId xmlns:a16="http://schemas.microsoft.com/office/drawing/2014/main" id="{F41D433B-5025-0425-F2B8-2C5CA2343B12}"/>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3953101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5">
            <a:extLst>
              <a:ext uri="{FF2B5EF4-FFF2-40B4-BE49-F238E27FC236}">
                <a16:creationId xmlns:a16="http://schemas.microsoft.com/office/drawing/2014/main" id="{B171E254-7BC8-B156-3275-74EC02217027}"/>
              </a:ext>
            </a:extLst>
          </p:cNvPr>
          <p:cNvSpPr>
            <a:spLocks noGrp="1"/>
          </p:cNvSpPr>
          <p:nvPr>
            <p:ph type="pic" sz="quarter" idx="11"/>
          </p:nvPr>
        </p:nvSpPr>
        <p:spPr>
          <a:xfrm>
            <a:off x="6108526" y="641952"/>
            <a:ext cx="5486398" cy="5616959"/>
          </a:xfrm>
        </p:spPr>
        <p:txBody>
          <a:bodyPr/>
          <a:lstStyle/>
          <a:p>
            <a:r>
              <a:rPr lang="fi-FI"/>
              <a:t>Lisää kuva napsauttamalla kuvaketta</a:t>
            </a:r>
            <a:endParaRPr lang="en-GB" dirty="0"/>
          </a:p>
        </p:txBody>
      </p:sp>
    </p:spTree>
    <p:extLst>
      <p:ext uri="{BB962C8B-B14F-4D97-AF65-F5344CB8AC3E}">
        <p14:creationId xmlns:p14="http://schemas.microsoft.com/office/powerpoint/2010/main" val="3431485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FF0F6ABD-1275-2707-726E-119FBF3603A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30750720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a:t>Muokkaa ots. perustyyl. napsautt.</a:t>
            </a:r>
            <a:endParaRPr lang="en-GB" dirty="0"/>
          </a:p>
        </p:txBody>
      </p:sp>
    </p:spTree>
    <p:extLst>
      <p:ext uri="{BB962C8B-B14F-4D97-AF65-F5344CB8AC3E}">
        <p14:creationId xmlns:p14="http://schemas.microsoft.com/office/powerpoint/2010/main" val="3340785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8551241"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8548921" cy="1037008"/>
          </a:xfrm>
        </p:spPr>
        <p:txBody>
          <a:bodyPr/>
          <a:lstStyle/>
          <a:p>
            <a:r>
              <a:rPr lang="fi-FI"/>
              <a:t>Muokkaa ots. perustyyl. napsautt.</a:t>
            </a:r>
            <a:endParaRPr lang="en-GB" dirty="0"/>
          </a:p>
        </p:txBody>
      </p:sp>
      <p:pic>
        <p:nvPicPr>
          <p:cNvPr id="2" name="Picture 29">
            <a:extLst>
              <a:ext uri="{FF2B5EF4-FFF2-40B4-BE49-F238E27FC236}">
                <a16:creationId xmlns:a16="http://schemas.microsoft.com/office/drawing/2014/main" id="{D06BD26C-E842-E891-D308-25597EDC42E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 name="Picture 30">
            <a:extLst>
              <a:ext uri="{FF2B5EF4-FFF2-40B4-BE49-F238E27FC236}">
                <a16:creationId xmlns:a16="http://schemas.microsoft.com/office/drawing/2014/main" id="{C8025FFB-CA7E-058F-D4F1-D0818EBA0B44}"/>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894779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7402075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38554225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Kansidia ja taustakuv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FC09-F193-0D44-BD7E-213845E12E8B}"/>
              </a:ext>
            </a:extLst>
          </p:cNvPr>
          <p:cNvSpPr>
            <a:spLocks noGrp="1"/>
          </p:cNvSpPr>
          <p:nvPr>
            <p:ph type="ctrTitle" hasCustomPrompt="1"/>
          </p:nvPr>
        </p:nvSpPr>
        <p:spPr>
          <a:xfrm>
            <a:off x="532986" y="1367162"/>
            <a:ext cx="11114519" cy="1777677"/>
          </a:xfrm>
        </p:spPr>
        <p:txBody>
          <a:bodyPr anchor="b"/>
          <a:lstStyle>
            <a:lvl1pPr algn="ctr">
              <a:defRPr sz="6000" spc="-151">
                <a:solidFill>
                  <a:schemeClr val="accent3"/>
                </a:solidFill>
              </a:defRPr>
            </a:lvl1pPr>
          </a:lstStyle>
          <a:p>
            <a:r>
              <a:rPr lang="en-GB" dirty="0" err="1"/>
              <a:t>Pääotsikko</a:t>
            </a:r>
            <a:endParaRPr lang="en-FI" dirty="0"/>
          </a:p>
        </p:txBody>
      </p:sp>
      <p:sp>
        <p:nvSpPr>
          <p:cNvPr id="3" name="Subtitle 2">
            <a:extLst>
              <a:ext uri="{FF2B5EF4-FFF2-40B4-BE49-F238E27FC236}">
                <a16:creationId xmlns:a16="http://schemas.microsoft.com/office/drawing/2014/main" id="{2451B3F9-48F3-0942-AB1B-3E7F8D8D7F01}"/>
              </a:ext>
            </a:extLst>
          </p:cNvPr>
          <p:cNvSpPr>
            <a:spLocks noGrp="1"/>
          </p:cNvSpPr>
          <p:nvPr>
            <p:ph type="subTitle" idx="1" hasCustomPrompt="1"/>
          </p:nvPr>
        </p:nvSpPr>
        <p:spPr>
          <a:xfrm>
            <a:off x="1524000" y="3239381"/>
            <a:ext cx="9144000" cy="284163"/>
          </a:xfrm>
        </p:spPr>
        <p:txBody>
          <a:bodyPr>
            <a:normAutofit/>
          </a:bodyPr>
          <a:lstStyle>
            <a:lvl1pPr marL="0" indent="0" algn="ctr">
              <a:buNone/>
              <a:defRPr sz="2000">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dirty="0"/>
              <a:t>Click to add text</a:t>
            </a:r>
            <a:endParaRPr lang="en-FI" dirty="0"/>
          </a:p>
        </p:txBody>
      </p:sp>
      <p:sp>
        <p:nvSpPr>
          <p:cNvPr id="4" name="Date Placeholder 3">
            <a:extLst>
              <a:ext uri="{FF2B5EF4-FFF2-40B4-BE49-F238E27FC236}">
                <a16:creationId xmlns:a16="http://schemas.microsoft.com/office/drawing/2014/main" id="{0F0E8246-964E-0541-B480-18AA86E0029E}"/>
              </a:ext>
            </a:extLst>
          </p:cNvPr>
          <p:cNvSpPr>
            <a:spLocks noGrp="1"/>
          </p:cNvSpPr>
          <p:nvPr>
            <p:ph type="dt" sz="half" idx="10"/>
          </p:nvPr>
        </p:nvSpPr>
        <p:spPr/>
        <p:txBody>
          <a:bodyPr/>
          <a:lstStyle/>
          <a:p>
            <a:endParaRPr lang="en-FI" dirty="0"/>
          </a:p>
        </p:txBody>
      </p:sp>
      <p:sp>
        <p:nvSpPr>
          <p:cNvPr id="5" name="Footer Placeholder 4">
            <a:extLst>
              <a:ext uri="{FF2B5EF4-FFF2-40B4-BE49-F238E27FC236}">
                <a16:creationId xmlns:a16="http://schemas.microsoft.com/office/drawing/2014/main" id="{F033B08A-F81C-764E-87E4-77BFA97AF764}"/>
              </a:ext>
            </a:extLst>
          </p:cNvPr>
          <p:cNvSpPr>
            <a:spLocks noGrp="1"/>
          </p:cNvSpPr>
          <p:nvPr>
            <p:ph type="ftr" sz="quarter" idx="11"/>
          </p:nvPr>
        </p:nvSpPr>
        <p:spPr/>
        <p:txBody>
          <a:bodyPr/>
          <a:lstStyle/>
          <a:p>
            <a:endParaRPr lang="en-FI" dirty="0"/>
          </a:p>
        </p:txBody>
      </p:sp>
      <p:sp>
        <p:nvSpPr>
          <p:cNvPr id="21" name="Text Placeholder 19">
            <a:extLst>
              <a:ext uri="{FF2B5EF4-FFF2-40B4-BE49-F238E27FC236}">
                <a16:creationId xmlns:a16="http://schemas.microsoft.com/office/drawing/2014/main" id="{3F810F18-E552-4546-8DD9-F1FF1042F2C4}"/>
              </a:ext>
            </a:extLst>
          </p:cNvPr>
          <p:cNvSpPr>
            <a:spLocks noGrp="1"/>
          </p:cNvSpPr>
          <p:nvPr>
            <p:ph type="body" sz="quarter" idx="14" hasCustomPrompt="1"/>
          </p:nvPr>
        </p:nvSpPr>
        <p:spPr>
          <a:xfrm>
            <a:off x="5201878" y="4147115"/>
            <a:ext cx="1787887" cy="1815535"/>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en-FI" dirty="0"/>
              <a:t> </a:t>
            </a:r>
          </a:p>
        </p:txBody>
      </p:sp>
    </p:spTree>
    <p:extLst>
      <p:ext uri="{BB962C8B-B14F-4D97-AF65-F5344CB8AC3E}">
        <p14:creationId xmlns:p14="http://schemas.microsoft.com/office/powerpoint/2010/main" val="2502068089"/>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cSld name="Väliotsikko harma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0815-FA99-E647-BE4F-ACEBDC784A9C}"/>
              </a:ext>
            </a:extLst>
          </p:cNvPr>
          <p:cNvSpPr>
            <a:spLocks noGrp="1"/>
          </p:cNvSpPr>
          <p:nvPr>
            <p:ph type="title" hasCustomPrompt="1"/>
          </p:nvPr>
        </p:nvSpPr>
        <p:spPr>
          <a:xfrm>
            <a:off x="532985" y="2885877"/>
            <a:ext cx="11116091" cy="699379"/>
          </a:xfrm>
        </p:spPr>
        <p:txBody>
          <a:bodyPr anchor="b"/>
          <a:lstStyle>
            <a:lvl1pPr>
              <a:defRPr sz="4800"/>
            </a:lvl1pPr>
          </a:lstStyle>
          <a:p>
            <a:r>
              <a:rPr lang="fi-FI" dirty="0"/>
              <a:t>Väliotsikko</a:t>
            </a:r>
            <a:endParaRPr lang="en-FI" dirty="0"/>
          </a:p>
        </p:txBody>
      </p:sp>
      <p:sp>
        <p:nvSpPr>
          <p:cNvPr id="3" name="Text Placeholder 2">
            <a:extLst>
              <a:ext uri="{FF2B5EF4-FFF2-40B4-BE49-F238E27FC236}">
                <a16:creationId xmlns:a16="http://schemas.microsoft.com/office/drawing/2014/main" id="{EDEDFA1F-4D5D-994B-B9DA-B9147D12CECE}"/>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36055605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Kuva ja sisältö">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DF7CE9B-8492-CF41-861D-72750B283A10}"/>
              </a:ext>
            </a:extLst>
          </p:cNvPr>
          <p:cNvSpPr/>
          <p:nvPr userDrawn="1"/>
        </p:nvSpPr>
        <p:spPr>
          <a:xfrm>
            <a:off x="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6650502" y="1525774"/>
            <a:ext cx="4998575"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a:t>Dian </a:t>
            </a:r>
            <a:r>
              <a:rPr lang="en-GB" dirty="0" err="1"/>
              <a:t>otsikko</a:t>
            </a:r>
            <a:endParaRPr lang="en-GB" dirty="0"/>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6650502" y="2045695"/>
            <a:ext cx="4998575"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dirty="0"/>
          </a:p>
        </p:txBody>
      </p:sp>
      <p:sp>
        <p:nvSpPr>
          <p:cNvPr id="10" name="Picture Placeholder 9">
            <a:extLst>
              <a:ext uri="{FF2B5EF4-FFF2-40B4-BE49-F238E27FC236}">
                <a16:creationId xmlns:a16="http://schemas.microsoft.com/office/drawing/2014/main" id="{7DFAF63A-3A8B-7B48-8EBA-1D21B9AAB672}"/>
              </a:ext>
            </a:extLst>
          </p:cNvPr>
          <p:cNvSpPr>
            <a:spLocks noGrp="1"/>
          </p:cNvSpPr>
          <p:nvPr>
            <p:ph type="pic" sz="quarter" idx="13" hasCustomPrompt="1"/>
          </p:nvPr>
        </p:nvSpPr>
        <p:spPr>
          <a:xfrm>
            <a:off x="745498"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28578133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5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161CEE9-C36C-5C4D-BD01-118C61155223}"/>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13014739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Kansidi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FC09-F193-0D44-BD7E-213845E12E8B}"/>
              </a:ext>
            </a:extLst>
          </p:cNvPr>
          <p:cNvSpPr>
            <a:spLocks noGrp="1"/>
          </p:cNvSpPr>
          <p:nvPr>
            <p:ph type="ctrTitle" hasCustomPrompt="1"/>
          </p:nvPr>
        </p:nvSpPr>
        <p:spPr>
          <a:xfrm>
            <a:off x="532986" y="1367162"/>
            <a:ext cx="11114519" cy="1777677"/>
          </a:xfrm>
        </p:spPr>
        <p:txBody>
          <a:bodyPr anchor="b"/>
          <a:lstStyle>
            <a:lvl1pPr algn="ctr">
              <a:defRPr sz="6000" spc="-151"/>
            </a:lvl1pPr>
          </a:lstStyle>
          <a:p>
            <a:r>
              <a:rPr lang="en-GB" dirty="0" err="1"/>
              <a:t>pääotsikko</a:t>
            </a:r>
            <a:endParaRPr lang="en-FI" dirty="0"/>
          </a:p>
        </p:txBody>
      </p:sp>
      <p:sp>
        <p:nvSpPr>
          <p:cNvPr id="3" name="Subtitle 2">
            <a:extLst>
              <a:ext uri="{FF2B5EF4-FFF2-40B4-BE49-F238E27FC236}">
                <a16:creationId xmlns:a16="http://schemas.microsoft.com/office/drawing/2014/main" id="{2451B3F9-48F3-0942-AB1B-3E7F8D8D7F01}"/>
              </a:ext>
            </a:extLst>
          </p:cNvPr>
          <p:cNvSpPr>
            <a:spLocks noGrp="1"/>
          </p:cNvSpPr>
          <p:nvPr>
            <p:ph type="subTitle" idx="1" hasCustomPrompt="1"/>
          </p:nvPr>
        </p:nvSpPr>
        <p:spPr>
          <a:xfrm>
            <a:off x="1524000" y="3239381"/>
            <a:ext cx="9144000" cy="284163"/>
          </a:xfrm>
        </p:spPr>
        <p:txBody>
          <a:bodyPr>
            <a:normAutofit/>
          </a:bodyPr>
          <a:lstStyle>
            <a:lvl1pPr marL="0" indent="0" algn="ctr">
              <a:buNone/>
              <a:defRPr sz="20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dirty="0"/>
              <a:t>Click to add text</a:t>
            </a:r>
            <a:endParaRPr lang="en-FI" dirty="0"/>
          </a:p>
        </p:txBody>
      </p:sp>
      <p:sp>
        <p:nvSpPr>
          <p:cNvPr id="4" name="Date Placeholder 3">
            <a:extLst>
              <a:ext uri="{FF2B5EF4-FFF2-40B4-BE49-F238E27FC236}">
                <a16:creationId xmlns:a16="http://schemas.microsoft.com/office/drawing/2014/main" id="{0F0E8246-964E-0541-B480-18AA86E0029E}"/>
              </a:ext>
            </a:extLst>
          </p:cNvPr>
          <p:cNvSpPr>
            <a:spLocks noGrp="1"/>
          </p:cNvSpPr>
          <p:nvPr>
            <p:ph type="dt" sz="half" idx="10"/>
          </p:nvPr>
        </p:nvSpPr>
        <p:spPr/>
        <p:txBody>
          <a:bodyPr/>
          <a:lstStyle/>
          <a:p>
            <a:fld id="{612C4CBB-E122-2448-B827-A41946BE9189}" type="datetime1">
              <a:rPr lang="fi-FI" smtClean="0"/>
              <a:t>16.12.2022</a:t>
            </a:fld>
            <a:endParaRPr lang="en-FI" dirty="0"/>
          </a:p>
        </p:txBody>
      </p:sp>
      <p:sp>
        <p:nvSpPr>
          <p:cNvPr id="5" name="Footer Placeholder 4">
            <a:extLst>
              <a:ext uri="{FF2B5EF4-FFF2-40B4-BE49-F238E27FC236}">
                <a16:creationId xmlns:a16="http://schemas.microsoft.com/office/drawing/2014/main" id="{F033B08A-F81C-764E-87E4-77BFA97AF764}"/>
              </a:ext>
            </a:extLst>
          </p:cNvPr>
          <p:cNvSpPr>
            <a:spLocks noGrp="1"/>
          </p:cNvSpPr>
          <p:nvPr>
            <p:ph type="ftr" sz="quarter" idx="11"/>
          </p:nvPr>
        </p:nvSpPr>
        <p:spPr/>
        <p:txBody>
          <a:bodyPr/>
          <a:lstStyle/>
          <a:p>
            <a:r>
              <a:rPr lang="en-FI" b="1" dirty="0"/>
              <a:t>© </a:t>
            </a:r>
            <a:r>
              <a:rPr lang="en-GB" dirty="0" err="1"/>
              <a:t>HelsinkiMissio</a:t>
            </a:r>
            <a:endParaRPr lang="en-FI" dirty="0"/>
          </a:p>
        </p:txBody>
      </p:sp>
      <p:sp>
        <p:nvSpPr>
          <p:cNvPr id="11" name="Rectangle 10">
            <a:extLst>
              <a:ext uri="{FF2B5EF4-FFF2-40B4-BE49-F238E27FC236}">
                <a16:creationId xmlns:a16="http://schemas.microsoft.com/office/drawing/2014/main" id="{E3755A33-7402-094D-AD7B-0A029E55CF10}"/>
              </a:ext>
            </a:extLst>
          </p:cNvPr>
          <p:cNvSpPr/>
          <p:nvPr userDrawn="1"/>
        </p:nvSpPr>
        <p:spPr>
          <a:xfrm>
            <a:off x="10752084" y="6315076"/>
            <a:ext cx="1439917" cy="5429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pic>
        <p:nvPicPr>
          <p:cNvPr id="12" name="Picture 11">
            <a:extLst>
              <a:ext uri="{FF2B5EF4-FFF2-40B4-BE49-F238E27FC236}">
                <a16:creationId xmlns:a16="http://schemas.microsoft.com/office/drawing/2014/main" id="{05E8519C-723F-C047-B6A7-67D6B5F7ADDD}"/>
              </a:ext>
            </a:extLst>
          </p:cNvPr>
          <p:cNvPicPr>
            <a:picLocks noChangeAspect="1"/>
          </p:cNvPicPr>
          <p:nvPr userDrawn="1"/>
        </p:nvPicPr>
        <p:blipFill>
          <a:blip r:embed="rId2"/>
          <a:stretch>
            <a:fillRect/>
          </a:stretch>
        </p:blipFill>
        <p:spPr>
          <a:xfrm>
            <a:off x="5202058" y="4408926"/>
            <a:ext cx="1787887" cy="1815535"/>
          </a:xfrm>
          <a:prstGeom prst="rect">
            <a:avLst/>
          </a:prstGeom>
        </p:spPr>
      </p:pic>
    </p:spTree>
    <p:extLst>
      <p:ext uri="{BB962C8B-B14F-4D97-AF65-F5344CB8AC3E}">
        <p14:creationId xmlns:p14="http://schemas.microsoft.com/office/powerpoint/2010/main" val="28820875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ansidia ja taustakuv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FC09-F193-0D44-BD7E-213845E12E8B}"/>
              </a:ext>
            </a:extLst>
          </p:cNvPr>
          <p:cNvSpPr>
            <a:spLocks noGrp="1"/>
          </p:cNvSpPr>
          <p:nvPr>
            <p:ph type="ctrTitle" hasCustomPrompt="1"/>
          </p:nvPr>
        </p:nvSpPr>
        <p:spPr>
          <a:xfrm>
            <a:off x="532986" y="1367162"/>
            <a:ext cx="11114519" cy="1777677"/>
          </a:xfrm>
        </p:spPr>
        <p:txBody>
          <a:bodyPr anchor="b"/>
          <a:lstStyle>
            <a:lvl1pPr algn="ctr">
              <a:defRPr sz="6000" spc="-151">
                <a:solidFill>
                  <a:schemeClr val="accent3"/>
                </a:solidFill>
              </a:defRPr>
            </a:lvl1pPr>
          </a:lstStyle>
          <a:p>
            <a:r>
              <a:rPr lang="en-GB" dirty="0" err="1"/>
              <a:t>Pääotsikko</a:t>
            </a:r>
            <a:endParaRPr lang="en-FI" dirty="0"/>
          </a:p>
        </p:txBody>
      </p:sp>
      <p:sp>
        <p:nvSpPr>
          <p:cNvPr id="3" name="Subtitle 2">
            <a:extLst>
              <a:ext uri="{FF2B5EF4-FFF2-40B4-BE49-F238E27FC236}">
                <a16:creationId xmlns:a16="http://schemas.microsoft.com/office/drawing/2014/main" id="{2451B3F9-48F3-0942-AB1B-3E7F8D8D7F01}"/>
              </a:ext>
            </a:extLst>
          </p:cNvPr>
          <p:cNvSpPr>
            <a:spLocks noGrp="1"/>
          </p:cNvSpPr>
          <p:nvPr>
            <p:ph type="subTitle" idx="1" hasCustomPrompt="1"/>
          </p:nvPr>
        </p:nvSpPr>
        <p:spPr>
          <a:xfrm>
            <a:off x="1524000" y="3239381"/>
            <a:ext cx="9144000" cy="284163"/>
          </a:xfrm>
        </p:spPr>
        <p:txBody>
          <a:bodyPr>
            <a:normAutofit/>
          </a:bodyPr>
          <a:lstStyle>
            <a:lvl1pPr marL="0" indent="0" algn="ctr">
              <a:buNone/>
              <a:defRPr sz="2000">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dirty="0"/>
              <a:t>Click to add text</a:t>
            </a:r>
            <a:endParaRPr lang="en-FI" dirty="0"/>
          </a:p>
        </p:txBody>
      </p:sp>
      <p:sp>
        <p:nvSpPr>
          <p:cNvPr id="4" name="Date Placeholder 3">
            <a:extLst>
              <a:ext uri="{FF2B5EF4-FFF2-40B4-BE49-F238E27FC236}">
                <a16:creationId xmlns:a16="http://schemas.microsoft.com/office/drawing/2014/main" id="{0F0E8246-964E-0541-B480-18AA86E0029E}"/>
              </a:ext>
            </a:extLst>
          </p:cNvPr>
          <p:cNvSpPr>
            <a:spLocks noGrp="1"/>
          </p:cNvSpPr>
          <p:nvPr>
            <p:ph type="dt" sz="half" idx="10"/>
          </p:nvPr>
        </p:nvSpPr>
        <p:spPr/>
        <p:txBody>
          <a:bodyPr/>
          <a:lstStyle/>
          <a:p>
            <a:fld id="{612C4CBB-E122-2448-B827-A41946BE9189}" type="datetime1">
              <a:rPr lang="fi-FI" smtClean="0"/>
              <a:t>16.12.2022</a:t>
            </a:fld>
            <a:endParaRPr lang="en-FI" dirty="0"/>
          </a:p>
        </p:txBody>
      </p:sp>
      <p:sp>
        <p:nvSpPr>
          <p:cNvPr id="5" name="Footer Placeholder 4">
            <a:extLst>
              <a:ext uri="{FF2B5EF4-FFF2-40B4-BE49-F238E27FC236}">
                <a16:creationId xmlns:a16="http://schemas.microsoft.com/office/drawing/2014/main" id="{F033B08A-F81C-764E-87E4-77BFA97AF764}"/>
              </a:ext>
            </a:extLst>
          </p:cNvPr>
          <p:cNvSpPr>
            <a:spLocks noGrp="1"/>
          </p:cNvSpPr>
          <p:nvPr>
            <p:ph type="ftr" sz="quarter" idx="11"/>
          </p:nvPr>
        </p:nvSpPr>
        <p:spPr/>
        <p:txBody>
          <a:bodyPr/>
          <a:lstStyle/>
          <a:p>
            <a:r>
              <a:rPr lang="en-FI" b="1" dirty="0"/>
              <a:t>© </a:t>
            </a:r>
            <a:r>
              <a:rPr lang="en-GB" dirty="0" err="1"/>
              <a:t>HelsinkiMissio</a:t>
            </a:r>
            <a:endParaRPr lang="en-FI" dirty="0"/>
          </a:p>
        </p:txBody>
      </p:sp>
      <p:sp>
        <p:nvSpPr>
          <p:cNvPr id="21" name="Text Placeholder 19">
            <a:extLst>
              <a:ext uri="{FF2B5EF4-FFF2-40B4-BE49-F238E27FC236}">
                <a16:creationId xmlns:a16="http://schemas.microsoft.com/office/drawing/2014/main" id="{3F810F18-E552-4546-8DD9-F1FF1042F2C4}"/>
              </a:ext>
            </a:extLst>
          </p:cNvPr>
          <p:cNvSpPr>
            <a:spLocks noGrp="1"/>
          </p:cNvSpPr>
          <p:nvPr>
            <p:ph type="body" sz="quarter" idx="14" hasCustomPrompt="1"/>
          </p:nvPr>
        </p:nvSpPr>
        <p:spPr>
          <a:xfrm>
            <a:off x="5201878" y="4147115"/>
            <a:ext cx="1787887" cy="1815535"/>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en-FI" dirty="0"/>
              <a:t> </a:t>
            </a:r>
          </a:p>
        </p:txBody>
      </p:sp>
    </p:spTree>
    <p:extLst>
      <p:ext uri="{BB962C8B-B14F-4D97-AF65-F5344CB8AC3E}">
        <p14:creationId xmlns:p14="http://schemas.microsoft.com/office/powerpoint/2010/main" val="3858533790"/>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E8227-09EA-934A-A88E-26594341C812}"/>
              </a:ext>
            </a:extLst>
          </p:cNvPr>
          <p:cNvSpPr>
            <a:spLocks noGrp="1"/>
          </p:cNvSpPr>
          <p:nvPr>
            <p:ph type="title" hasCustomPrompt="1"/>
          </p:nvPr>
        </p:nvSpPr>
        <p:spPr/>
        <p:txBody>
          <a:bodyPr/>
          <a:lstStyle>
            <a:lvl1pPr>
              <a:defRPr/>
            </a:lvl1pPr>
          </a:lstStyle>
          <a:p>
            <a:r>
              <a:rPr lang="fi-FI" dirty="0"/>
              <a:t>Dian otsikko</a:t>
            </a:r>
            <a:endParaRPr lang="en-FI" dirty="0"/>
          </a:p>
        </p:txBody>
      </p:sp>
      <p:sp>
        <p:nvSpPr>
          <p:cNvPr id="3" name="Content Placeholder 2">
            <a:extLst>
              <a:ext uri="{FF2B5EF4-FFF2-40B4-BE49-F238E27FC236}">
                <a16:creationId xmlns:a16="http://schemas.microsoft.com/office/drawing/2014/main" id="{3E13DE84-A1B6-9543-8BB9-B74CEFC826F1}"/>
              </a:ext>
            </a:extLst>
          </p:cNvPr>
          <p:cNvSpPr>
            <a:spLocks noGrp="1"/>
          </p:cNvSpPr>
          <p:nvPr>
            <p:ph idx="1" hasCustomPrompt="1"/>
          </p:nvPr>
        </p:nvSpPr>
        <p:spPr>
          <a:xfrm>
            <a:off x="532985" y="1590676"/>
            <a:ext cx="8607841" cy="4352400"/>
          </a:xfrm>
        </p:spPr>
        <p:txBody>
          <a:bodyPr/>
          <a:lstStyle>
            <a:lvl1pPr marL="285750" indent="-285750">
              <a:lnSpc>
                <a:spcPct val="100000"/>
              </a:lnSpc>
              <a:buFont typeface="Arial" panose="020B0604020202020204" pitchFamily="34" charset="0"/>
              <a:buChar cha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Click to add text</a:t>
            </a:r>
          </a:p>
        </p:txBody>
      </p:sp>
      <p:sp>
        <p:nvSpPr>
          <p:cNvPr id="4" name="Date Placeholder 3">
            <a:extLst>
              <a:ext uri="{FF2B5EF4-FFF2-40B4-BE49-F238E27FC236}">
                <a16:creationId xmlns:a16="http://schemas.microsoft.com/office/drawing/2014/main" id="{E2D213B0-9BF0-1F46-9A7E-69F5E948FA47}"/>
              </a:ext>
            </a:extLst>
          </p:cNvPr>
          <p:cNvSpPr>
            <a:spLocks noGrp="1"/>
          </p:cNvSpPr>
          <p:nvPr>
            <p:ph type="dt" sz="half" idx="10"/>
          </p:nvPr>
        </p:nvSpPr>
        <p:spPr/>
        <p:txBody>
          <a:bodyPr/>
          <a:lstStyle/>
          <a:p>
            <a:fld id="{0C035AC3-0F64-714F-A3F2-92BF0A5074EC}" type="datetime1">
              <a:rPr lang="fi-FI" smtClean="0"/>
              <a:t>16.12.2022</a:t>
            </a:fld>
            <a:endParaRPr lang="en-FI" dirty="0"/>
          </a:p>
        </p:txBody>
      </p:sp>
      <p:sp>
        <p:nvSpPr>
          <p:cNvPr id="5" name="Footer Placeholder 4">
            <a:extLst>
              <a:ext uri="{FF2B5EF4-FFF2-40B4-BE49-F238E27FC236}">
                <a16:creationId xmlns:a16="http://schemas.microsoft.com/office/drawing/2014/main" id="{87FA4239-C2C7-6A4F-9D7D-44A0B180D9C2}"/>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0909CB1-A7AA-674E-9F1F-2B869ADCDFCD}"/>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3160877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Väliotsikko harma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0815-FA99-E647-BE4F-ACEBDC784A9C}"/>
              </a:ext>
            </a:extLst>
          </p:cNvPr>
          <p:cNvSpPr>
            <a:spLocks noGrp="1"/>
          </p:cNvSpPr>
          <p:nvPr>
            <p:ph type="title" hasCustomPrompt="1"/>
          </p:nvPr>
        </p:nvSpPr>
        <p:spPr>
          <a:xfrm>
            <a:off x="532985" y="2885877"/>
            <a:ext cx="11116091" cy="699379"/>
          </a:xfrm>
        </p:spPr>
        <p:txBody>
          <a:bodyPr anchor="b"/>
          <a:lstStyle>
            <a:lvl1pPr>
              <a:defRPr sz="4800"/>
            </a:lvl1pPr>
          </a:lstStyle>
          <a:p>
            <a:r>
              <a:rPr lang="fi-FI" dirty="0"/>
              <a:t>Väliotsikko</a:t>
            </a:r>
            <a:endParaRPr lang="en-FI" dirty="0"/>
          </a:p>
        </p:txBody>
      </p:sp>
      <p:sp>
        <p:nvSpPr>
          <p:cNvPr id="3" name="Text Placeholder 2">
            <a:extLst>
              <a:ext uri="{FF2B5EF4-FFF2-40B4-BE49-F238E27FC236}">
                <a16:creationId xmlns:a16="http://schemas.microsoft.com/office/drawing/2014/main" id="{EDEDFA1F-4D5D-994B-B9DA-B9147D12CECE}"/>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13516418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äliotsikko keltainen">
    <p:bg>
      <p:bgPr>
        <a:solidFill>
          <a:schemeClr val="accent3"/>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7" name="Title 1">
            <a:extLst>
              <a:ext uri="{FF2B5EF4-FFF2-40B4-BE49-F238E27FC236}">
                <a16:creationId xmlns:a16="http://schemas.microsoft.com/office/drawing/2014/main" id="{5B14CE26-B592-BF4D-8AB2-A3A7566EFE1C}"/>
              </a:ext>
            </a:extLst>
          </p:cNvPr>
          <p:cNvSpPr>
            <a:spLocks noGrp="1"/>
          </p:cNvSpPr>
          <p:nvPr>
            <p:ph type="title" hasCustomPrompt="1"/>
          </p:nvPr>
        </p:nvSpPr>
        <p:spPr>
          <a:xfrm>
            <a:off x="532985" y="2885877"/>
            <a:ext cx="11116091" cy="699379"/>
          </a:xfrm>
        </p:spPr>
        <p:txBody>
          <a:bodyPr anchor="b"/>
          <a:lstStyle>
            <a:lvl1pPr>
              <a:defRPr sz="4800"/>
            </a:lvl1pPr>
          </a:lstStyle>
          <a:p>
            <a:r>
              <a:rPr lang="en-GB" dirty="0" err="1"/>
              <a:t>väliotsikko</a:t>
            </a:r>
            <a:endParaRPr lang="en-FI" dirty="0"/>
          </a:p>
        </p:txBody>
      </p:sp>
      <p:sp>
        <p:nvSpPr>
          <p:cNvPr id="8" name="Text Placeholder 2">
            <a:extLst>
              <a:ext uri="{FF2B5EF4-FFF2-40B4-BE49-F238E27FC236}">
                <a16:creationId xmlns:a16="http://schemas.microsoft.com/office/drawing/2014/main" id="{D8D754FB-954D-FA44-9DA9-F0E0150D7C89}"/>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spTree>
    <p:extLst>
      <p:ext uri="{BB962C8B-B14F-4D97-AF65-F5344CB8AC3E}">
        <p14:creationId xmlns:p14="http://schemas.microsoft.com/office/powerpoint/2010/main" val="40008017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Väliotsikko oranssi">
    <p:bg>
      <p:bgPr>
        <a:solidFill>
          <a:schemeClr val="accent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17D17A47-259E-8D42-A14C-4AD641A455C0}"/>
              </a:ext>
            </a:extLst>
          </p:cNvPr>
          <p:cNvSpPr/>
          <p:nvPr userDrawn="1"/>
        </p:nvSpPr>
        <p:spPr>
          <a:xfrm>
            <a:off x="10538343" y="5359726"/>
            <a:ext cx="857251" cy="301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1"/>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dirty="0"/>
          </a:p>
        </p:txBody>
      </p:sp>
      <p:sp>
        <p:nvSpPr>
          <p:cNvPr id="8" name="Title 1">
            <a:extLst>
              <a:ext uri="{FF2B5EF4-FFF2-40B4-BE49-F238E27FC236}">
                <a16:creationId xmlns:a16="http://schemas.microsoft.com/office/drawing/2014/main" id="{2409CF8A-9F6E-D847-9EC1-39C559709163}"/>
              </a:ext>
            </a:extLst>
          </p:cNvPr>
          <p:cNvSpPr>
            <a:spLocks noGrp="1"/>
          </p:cNvSpPr>
          <p:nvPr>
            <p:ph type="title" hasCustomPrompt="1"/>
          </p:nvPr>
        </p:nvSpPr>
        <p:spPr>
          <a:xfrm>
            <a:off x="532985" y="2885877"/>
            <a:ext cx="11116091" cy="699379"/>
          </a:xfrm>
        </p:spPr>
        <p:txBody>
          <a:bodyPr anchor="b"/>
          <a:lstStyle>
            <a:lvl1pPr>
              <a:defRPr sz="4800">
                <a:solidFill>
                  <a:schemeClr val="bg1"/>
                </a:solidFill>
              </a:defRPr>
            </a:lvl1pPr>
          </a:lstStyle>
          <a:p>
            <a:r>
              <a:rPr lang="en-GB" dirty="0" err="1"/>
              <a:t>väliotsikko</a:t>
            </a:r>
            <a:endParaRPr lang="en-FI" dirty="0"/>
          </a:p>
        </p:txBody>
      </p:sp>
      <p:sp>
        <p:nvSpPr>
          <p:cNvPr id="9" name="Text Placeholder 2">
            <a:extLst>
              <a:ext uri="{FF2B5EF4-FFF2-40B4-BE49-F238E27FC236}">
                <a16:creationId xmlns:a16="http://schemas.microsoft.com/office/drawing/2014/main" id="{41ADEB3A-60A1-B94A-A4E3-7827E12182AB}"/>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pic>
        <p:nvPicPr>
          <p:cNvPr id="7" name="Kuva 6">
            <a:extLst>
              <a:ext uri="{FF2B5EF4-FFF2-40B4-BE49-F238E27FC236}">
                <a16:creationId xmlns:a16="http://schemas.microsoft.com/office/drawing/2014/main" id="{95AFC471-8621-A04B-A05F-A26F9F9E8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32038033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Väliotsikko sininen">
    <p:bg>
      <p:bgPr>
        <a:solidFill>
          <a:schemeClr val="tx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lvl1pPr>
              <a:defRPr>
                <a:solidFill>
                  <a:schemeClr val="bg2"/>
                </a:solidFill>
              </a:defRPr>
            </a:lvl1pPr>
          </a:lstStyle>
          <a:p>
            <a:fld id="{E13288F7-76E5-7043-9CF9-E79F30AE9A2B}" type="slidenum">
              <a:rPr lang="en-FI" smtClean="0"/>
              <a:pPr/>
              <a:t>‹#›</a:t>
            </a:fld>
            <a:endParaRPr lang="en-FI" dirty="0"/>
          </a:p>
        </p:txBody>
      </p:sp>
      <p:sp>
        <p:nvSpPr>
          <p:cNvPr id="8" name="Title 1">
            <a:extLst>
              <a:ext uri="{FF2B5EF4-FFF2-40B4-BE49-F238E27FC236}">
                <a16:creationId xmlns:a16="http://schemas.microsoft.com/office/drawing/2014/main" id="{B88F7D58-26AA-AA48-89E5-E6F8C42A3941}"/>
              </a:ext>
            </a:extLst>
          </p:cNvPr>
          <p:cNvSpPr>
            <a:spLocks noGrp="1"/>
          </p:cNvSpPr>
          <p:nvPr>
            <p:ph type="title" hasCustomPrompt="1"/>
          </p:nvPr>
        </p:nvSpPr>
        <p:spPr>
          <a:xfrm>
            <a:off x="532985" y="2885877"/>
            <a:ext cx="11116091" cy="699379"/>
          </a:xfrm>
        </p:spPr>
        <p:txBody>
          <a:bodyPr anchor="b"/>
          <a:lstStyle>
            <a:lvl1pPr>
              <a:defRPr sz="4800">
                <a:solidFill>
                  <a:schemeClr val="accent3"/>
                </a:solidFill>
              </a:defRPr>
            </a:lvl1pPr>
          </a:lstStyle>
          <a:p>
            <a:r>
              <a:rPr lang="en-GB" dirty="0" err="1"/>
              <a:t>väliotsikko</a:t>
            </a:r>
            <a:endParaRPr lang="en-FI" dirty="0"/>
          </a:p>
        </p:txBody>
      </p:sp>
      <p:sp>
        <p:nvSpPr>
          <p:cNvPr id="9" name="Text Placeholder 2">
            <a:extLst>
              <a:ext uri="{FF2B5EF4-FFF2-40B4-BE49-F238E27FC236}">
                <a16:creationId xmlns:a16="http://schemas.microsoft.com/office/drawing/2014/main" id="{B48A036B-ED5B-1444-85B8-870110B6F5A8}"/>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pic>
        <p:nvPicPr>
          <p:cNvPr id="13" name="Kuva 12">
            <a:extLst>
              <a:ext uri="{FF2B5EF4-FFF2-40B4-BE49-F238E27FC236}">
                <a16:creationId xmlns:a16="http://schemas.microsoft.com/office/drawing/2014/main" id="{65CB3A75-4E1A-8D49-A20D-F305CD51B9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8873506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Väliotsikko taustakuvalla">
    <p:bg>
      <p:bgPr>
        <a:solidFill>
          <a:schemeClr val="bg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DF02B20-3A1E-9343-82BE-B88CB4656612}"/>
              </a:ext>
            </a:extLst>
          </p:cNvPr>
          <p:cNvSpPr>
            <a:spLocks noGrp="1"/>
          </p:cNvSpPr>
          <p:nvPr>
            <p:ph type="pic" sz="quarter" idx="13" hasCustomPrompt="1"/>
          </p:nvPr>
        </p:nvSpPr>
        <p:spPr>
          <a:xfrm>
            <a:off x="0" y="0"/>
            <a:ext cx="12192000" cy="6858000"/>
          </a:xfrm>
        </p:spPr>
        <p:txBody>
          <a:bodyPr lIns="540000" tIns="1512000" rIns="0">
            <a:normAutofit/>
          </a:bodyPr>
          <a:lstStyle>
            <a:lvl1pPr marL="0" indent="0">
              <a:buNone/>
              <a:defRPr sz="1400">
                <a:solidFill>
                  <a:schemeClr val="tx1">
                    <a:lumMod val="95000"/>
                  </a:schemeClr>
                </a:solidFill>
              </a:defRPr>
            </a:lvl1pPr>
          </a:lstStyle>
          <a:p>
            <a:r>
              <a:rPr lang="en-FI" dirty="0"/>
              <a:t> </a:t>
            </a:r>
          </a:p>
        </p:txBody>
      </p:sp>
      <p:sp>
        <p:nvSpPr>
          <p:cNvPr id="9" name="Title 1">
            <a:extLst>
              <a:ext uri="{FF2B5EF4-FFF2-40B4-BE49-F238E27FC236}">
                <a16:creationId xmlns:a16="http://schemas.microsoft.com/office/drawing/2014/main" id="{EAC4B0A6-DB36-7240-865C-07714C2AAE33}"/>
              </a:ext>
            </a:extLst>
          </p:cNvPr>
          <p:cNvSpPr>
            <a:spLocks noGrp="1"/>
          </p:cNvSpPr>
          <p:nvPr>
            <p:ph type="title" hasCustomPrompt="1"/>
          </p:nvPr>
        </p:nvSpPr>
        <p:spPr>
          <a:xfrm>
            <a:off x="532985" y="2885877"/>
            <a:ext cx="11116091" cy="699379"/>
          </a:xfrm>
        </p:spPr>
        <p:txBody>
          <a:bodyPr anchor="b"/>
          <a:lstStyle>
            <a:lvl1pPr>
              <a:defRPr sz="4800">
                <a:solidFill>
                  <a:schemeClr val="tx1"/>
                </a:solidFill>
              </a:defRPr>
            </a:lvl1pPr>
          </a:lstStyle>
          <a:p>
            <a:r>
              <a:rPr lang="fi-FI" dirty="0"/>
              <a:t>väliotsikko</a:t>
            </a:r>
            <a:endParaRPr lang="en-FI" dirty="0"/>
          </a:p>
        </p:txBody>
      </p:sp>
      <p:sp>
        <p:nvSpPr>
          <p:cNvPr id="10" name="Text Placeholder 2">
            <a:extLst>
              <a:ext uri="{FF2B5EF4-FFF2-40B4-BE49-F238E27FC236}">
                <a16:creationId xmlns:a16="http://schemas.microsoft.com/office/drawing/2014/main" id="{DA3845D2-5601-E34F-83C9-CCFF854B92D5}"/>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p>
            <a:fld id="{E13288F7-76E5-7043-9CF9-E79F30AE9A2B}" type="slidenum">
              <a:rPr lang="en-FI" smtClean="0"/>
              <a:t>‹#›</a:t>
            </a:fld>
            <a:endParaRPr lang="en-FI"/>
          </a:p>
        </p:txBody>
      </p:sp>
      <p:pic>
        <p:nvPicPr>
          <p:cNvPr id="13" name="Kuva 12">
            <a:extLst>
              <a:ext uri="{FF2B5EF4-FFF2-40B4-BE49-F238E27FC236}">
                <a16:creationId xmlns:a16="http://schemas.microsoft.com/office/drawing/2014/main" id="{6E35D6EB-6366-A842-BFB1-A694B7A930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143816165"/>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isältö ja kuva">
    <p:bg>
      <p:bgPr>
        <a:solidFill>
          <a:schemeClr val="accent3"/>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48949D4B-0EB4-9645-A8A0-90D796A6A36B}"/>
              </a:ext>
            </a:extLst>
          </p:cNvPr>
          <p:cNvSpPr/>
          <p:nvPr userDrawn="1"/>
        </p:nvSpPr>
        <p:spPr>
          <a:xfrm>
            <a:off x="0" y="0"/>
            <a:ext cx="6096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552329" y="1525774"/>
            <a:ext cx="5003923"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a:t>Dian </a:t>
            </a:r>
            <a:r>
              <a:rPr lang="en-GB" dirty="0" err="1"/>
              <a:t>otsikko</a:t>
            </a:r>
            <a:endParaRPr lang="en-GB" dirty="0"/>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552329" y="2045695"/>
            <a:ext cx="5003923"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1"/>
            <a:endParaRPr lang="en-GB" dirty="0"/>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fld id="{E867AC61-7503-6444-915D-CD1955DF952D}" type="datetime1">
              <a:rPr lang="fi-FI" smtClean="0"/>
              <a:t>16.12.2022</a:t>
            </a:fld>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r>
              <a:rPr lang="en-GB"/>
              <a:t>© HelsinkiMissio</a:t>
            </a:r>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24" name="Picture Placeholder 23">
            <a:extLst>
              <a:ext uri="{FF2B5EF4-FFF2-40B4-BE49-F238E27FC236}">
                <a16:creationId xmlns:a16="http://schemas.microsoft.com/office/drawing/2014/main" id="{A4B48C50-7D31-1745-8EC1-4CAE42199F05}"/>
              </a:ext>
            </a:extLst>
          </p:cNvPr>
          <p:cNvSpPr>
            <a:spLocks noGrp="1"/>
          </p:cNvSpPr>
          <p:nvPr>
            <p:ph type="pic" sz="quarter" idx="13" hasCustomPrompt="1"/>
          </p:nvPr>
        </p:nvSpPr>
        <p:spPr>
          <a:xfrm>
            <a:off x="6838322"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5761626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Kuva ja sisältö">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DF7CE9B-8492-CF41-861D-72750B283A10}"/>
              </a:ext>
            </a:extLst>
          </p:cNvPr>
          <p:cNvSpPr/>
          <p:nvPr userDrawn="1"/>
        </p:nvSpPr>
        <p:spPr>
          <a:xfrm>
            <a:off x="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6650502" y="1525774"/>
            <a:ext cx="4998575"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a:t>Dian </a:t>
            </a:r>
            <a:r>
              <a:rPr lang="en-GB" dirty="0" err="1"/>
              <a:t>otsikko</a:t>
            </a:r>
            <a:endParaRPr lang="en-GB" dirty="0"/>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6650502" y="2045695"/>
            <a:ext cx="4998575"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fld id="{8FCE2856-4378-5445-B2D3-F14DD0A296C0}" type="datetime1">
              <a:rPr lang="fi-FI" smtClean="0"/>
              <a:t>16.12.2022</a:t>
            </a:fld>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r>
              <a:rPr lang="en-GB"/>
              <a:t>© HelsinkiMissio</a:t>
            </a:r>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dirty="0"/>
          </a:p>
        </p:txBody>
      </p:sp>
      <p:sp>
        <p:nvSpPr>
          <p:cNvPr id="10" name="Picture Placeholder 9">
            <a:extLst>
              <a:ext uri="{FF2B5EF4-FFF2-40B4-BE49-F238E27FC236}">
                <a16:creationId xmlns:a16="http://schemas.microsoft.com/office/drawing/2014/main" id="{7DFAF63A-3A8B-7B48-8EBA-1D21B9AAB672}"/>
              </a:ext>
            </a:extLst>
          </p:cNvPr>
          <p:cNvSpPr>
            <a:spLocks noGrp="1"/>
          </p:cNvSpPr>
          <p:nvPr>
            <p:ph type="pic" sz="quarter" idx="13" hasCustomPrompt="1"/>
          </p:nvPr>
        </p:nvSpPr>
        <p:spPr>
          <a:xfrm>
            <a:off x="745498"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26804054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Kuva ja sisältö">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DF7CE9B-8492-CF41-861D-72750B283A10}"/>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6650502" y="1525774"/>
            <a:ext cx="4998575"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a:t>Dian </a:t>
            </a:r>
            <a:r>
              <a:rPr lang="en-GB" dirty="0" err="1"/>
              <a:t>otsikko</a:t>
            </a:r>
            <a:endParaRPr lang="en-GB" dirty="0"/>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6650502" y="2045695"/>
            <a:ext cx="4998575"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fld id="{8FCE2856-4378-5445-B2D3-F14DD0A296C0}" type="datetime1">
              <a:rPr lang="fi-FI" smtClean="0"/>
              <a:t>16.12.2022</a:t>
            </a:fld>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r>
              <a:rPr lang="en-GB"/>
              <a:t>© HelsinkiMissio</a:t>
            </a:r>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dirty="0"/>
          </a:p>
        </p:txBody>
      </p:sp>
      <p:sp>
        <p:nvSpPr>
          <p:cNvPr id="10" name="Picture Placeholder 9">
            <a:extLst>
              <a:ext uri="{FF2B5EF4-FFF2-40B4-BE49-F238E27FC236}">
                <a16:creationId xmlns:a16="http://schemas.microsoft.com/office/drawing/2014/main" id="{7DFAF63A-3A8B-7B48-8EBA-1D21B9AAB672}"/>
              </a:ext>
            </a:extLst>
          </p:cNvPr>
          <p:cNvSpPr>
            <a:spLocks noGrp="1"/>
          </p:cNvSpPr>
          <p:nvPr>
            <p:ph type="pic" sz="quarter" idx="13" hasCustomPrompt="1"/>
          </p:nvPr>
        </p:nvSpPr>
        <p:spPr>
          <a:xfrm>
            <a:off x="745498"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25836653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tsikko, alaotsikot ja 2 sarak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4161-A0F1-BA4B-A912-B310F2D2D59C}"/>
              </a:ext>
            </a:extLst>
          </p:cNvPr>
          <p:cNvSpPr>
            <a:spLocks noGrp="1"/>
          </p:cNvSpPr>
          <p:nvPr>
            <p:ph type="title" hasCustomPrompt="1"/>
          </p:nvPr>
        </p:nvSpPr>
        <p:spPr>
          <a:xfrm>
            <a:off x="552328" y="536576"/>
            <a:ext cx="11096747" cy="492203"/>
          </a:xfrm>
        </p:spPr>
        <p:txBody>
          <a:bodyPr/>
          <a:lstStyle>
            <a:lvl1pPr>
              <a:defRPr/>
            </a:lvl1pPr>
          </a:lstStyle>
          <a:p>
            <a:r>
              <a:rPr lang="en-GB" dirty="0"/>
              <a:t>Dian </a:t>
            </a:r>
            <a:r>
              <a:rPr lang="en-GB" dirty="0" err="1"/>
              <a:t>otsikko</a:t>
            </a:r>
            <a:endParaRPr lang="en-FI" dirty="0"/>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552328" y="1525774"/>
            <a:ext cx="5273797"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err="1"/>
              <a:t>Alaotsikko</a:t>
            </a:r>
            <a:endParaRPr lang="en-GB" dirty="0"/>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552328" y="2045695"/>
            <a:ext cx="5273797" cy="3684588"/>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5" name="Text Placeholder 4">
            <a:extLst>
              <a:ext uri="{FF2B5EF4-FFF2-40B4-BE49-F238E27FC236}">
                <a16:creationId xmlns:a16="http://schemas.microsoft.com/office/drawing/2014/main" id="{FDE436B5-620D-8C4A-8067-A73F6D236120}"/>
              </a:ext>
            </a:extLst>
          </p:cNvPr>
          <p:cNvSpPr>
            <a:spLocks noGrp="1"/>
          </p:cNvSpPr>
          <p:nvPr>
            <p:ph type="body" sz="quarter" idx="3" hasCustomPrompt="1"/>
          </p:nvPr>
        </p:nvSpPr>
        <p:spPr>
          <a:xfrm>
            <a:off x="6362701" y="1525774"/>
            <a:ext cx="5296316"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err="1"/>
              <a:t>Alaotsikko</a:t>
            </a:r>
            <a:endParaRPr lang="en-GB" dirty="0"/>
          </a:p>
        </p:txBody>
      </p:sp>
      <p:sp>
        <p:nvSpPr>
          <p:cNvPr id="6" name="Content Placeholder 5">
            <a:extLst>
              <a:ext uri="{FF2B5EF4-FFF2-40B4-BE49-F238E27FC236}">
                <a16:creationId xmlns:a16="http://schemas.microsoft.com/office/drawing/2014/main" id="{AB68C3D4-6FEB-8543-A201-BA63F1413CA3}"/>
              </a:ext>
            </a:extLst>
          </p:cNvPr>
          <p:cNvSpPr>
            <a:spLocks noGrp="1"/>
          </p:cNvSpPr>
          <p:nvPr>
            <p:ph sz="quarter" idx="4" hasCustomPrompt="1"/>
          </p:nvPr>
        </p:nvSpPr>
        <p:spPr>
          <a:xfrm>
            <a:off x="6362701" y="2045695"/>
            <a:ext cx="5296316" cy="3684588"/>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fld id="{99889D4B-35D4-EA4F-95DA-EF027B4770E9}" type="datetime1">
              <a:rPr lang="fi-FI" smtClean="0"/>
              <a:t>16.12.2022</a:t>
            </a:fld>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r>
              <a:rPr lang="en-GB"/>
              <a:t>© HelsinkiMissio</a:t>
            </a:r>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17856573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tsikko, alaotsikot ja 3 sarak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4161-A0F1-BA4B-A912-B310F2D2D59C}"/>
              </a:ext>
            </a:extLst>
          </p:cNvPr>
          <p:cNvSpPr>
            <a:spLocks noGrp="1"/>
          </p:cNvSpPr>
          <p:nvPr>
            <p:ph type="title" hasCustomPrompt="1"/>
          </p:nvPr>
        </p:nvSpPr>
        <p:spPr>
          <a:xfrm>
            <a:off x="552328" y="536576"/>
            <a:ext cx="11096747" cy="492203"/>
          </a:xfrm>
        </p:spPr>
        <p:txBody>
          <a:bodyPr/>
          <a:lstStyle>
            <a:lvl1pPr>
              <a:defRPr/>
            </a:lvl1pPr>
          </a:lstStyle>
          <a:p>
            <a:r>
              <a:rPr lang="en-GB" dirty="0"/>
              <a:t>Dian </a:t>
            </a:r>
            <a:r>
              <a:rPr lang="en-GB" dirty="0" err="1"/>
              <a:t>Otsikko</a:t>
            </a:r>
            <a:endParaRPr lang="en-FI" dirty="0"/>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552329" y="1525774"/>
            <a:ext cx="3148063"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err="1"/>
              <a:t>Alaotsikko</a:t>
            </a:r>
            <a:endParaRPr lang="en-GB" dirty="0"/>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552329" y="2045695"/>
            <a:ext cx="3148063" cy="3684588"/>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fld id="{1BA5383E-6C19-684C-9946-8D281A8F689F}" type="datetime1">
              <a:rPr lang="fi-FI" smtClean="0"/>
              <a:t>16.12.2022</a:t>
            </a:fld>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r>
              <a:rPr lang="en-GB"/>
              <a:t>© HelsinkiMissio</a:t>
            </a:r>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27" name="Text Placeholder 2">
            <a:extLst>
              <a:ext uri="{FF2B5EF4-FFF2-40B4-BE49-F238E27FC236}">
                <a16:creationId xmlns:a16="http://schemas.microsoft.com/office/drawing/2014/main" id="{1846117C-1489-F44C-B77E-C72723E67CAE}"/>
              </a:ext>
            </a:extLst>
          </p:cNvPr>
          <p:cNvSpPr>
            <a:spLocks noGrp="1"/>
          </p:cNvSpPr>
          <p:nvPr>
            <p:ph type="body" idx="13" hasCustomPrompt="1"/>
          </p:nvPr>
        </p:nvSpPr>
        <p:spPr>
          <a:xfrm>
            <a:off x="4526670" y="1525774"/>
            <a:ext cx="3148063"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err="1"/>
              <a:t>Alaotsikko</a:t>
            </a:r>
            <a:endParaRPr lang="en-GB" dirty="0"/>
          </a:p>
        </p:txBody>
      </p:sp>
      <p:sp>
        <p:nvSpPr>
          <p:cNvPr id="28" name="Content Placeholder 3">
            <a:extLst>
              <a:ext uri="{FF2B5EF4-FFF2-40B4-BE49-F238E27FC236}">
                <a16:creationId xmlns:a16="http://schemas.microsoft.com/office/drawing/2014/main" id="{35C3F805-A50B-7E40-90CE-C072A312CC85}"/>
              </a:ext>
            </a:extLst>
          </p:cNvPr>
          <p:cNvSpPr>
            <a:spLocks noGrp="1"/>
          </p:cNvSpPr>
          <p:nvPr>
            <p:ph sz="half" idx="14" hasCustomPrompt="1"/>
          </p:nvPr>
        </p:nvSpPr>
        <p:spPr>
          <a:xfrm>
            <a:off x="4526670" y="2045695"/>
            <a:ext cx="3148063" cy="3684588"/>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p:txBody>
      </p:sp>
      <p:sp>
        <p:nvSpPr>
          <p:cNvPr id="30" name="Text Placeholder 2">
            <a:extLst>
              <a:ext uri="{FF2B5EF4-FFF2-40B4-BE49-F238E27FC236}">
                <a16:creationId xmlns:a16="http://schemas.microsoft.com/office/drawing/2014/main" id="{E02B0A65-D75A-7842-A0E2-9C4A2ED8A40A}"/>
              </a:ext>
            </a:extLst>
          </p:cNvPr>
          <p:cNvSpPr>
            <a:spLocks noGrp="1"/>
          </p:cNvSpPr>
          <p:nvPr>
            <p:ph type="body" idx="15" hasCustomPrompt="1"/>
          </p:nvPr>
        </p:nvSpPr>
        <p:spPr>
          <a:xfrm>
            <a:off x="8501014" y="1525774"/>
            <a:ext cx="3148063"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err="1"/>
              <a:t>Alaotsikko</a:t>
            </a:r>
            <a:endParaRPr lang="en-GB" dirty="0"/>
          </a:p>
        </p:txBody>
      </p:sp>
      <p:sp>
        <p:nvSpPr>
          <p:cNvPr id="31" name="Content Placeholder 3">
            <a:extLst>
              <a:ext uri="{FF2B5EF4-FFF2-40B4-BE49-F238E27FC236}">
                <a16:creationId xmlns:a16="http://schemas.microsoft.com/office/drawing/2014/main" id="{AC40FECF-0CC6-9446-8C8C-5C03CD5CAF29}"/>
              </a:ext>
            </a:extLst>
          </p:cNvPr>
          <p:cNvSpPr>
            <a:spLocks noGrp="1"/>
          </p:cNvSpPr>
          <p:nvPr>
            <p:ph sz="half" idx="16" hasCustomPrompt="1"/>
          </p:nvPr>
        </p:nvSpPr>
        <p:spPr>
          <a:xfrm>
            <a:off x="8501014" y="2045695"/>
            <a:ext cx="3148063" cy="3684588"/>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p:txBody>
      </p:sp>
    </p:spTree>
    <p:extLst>
      <p:ext uri="{BB962C8B-B14F-4D97-AF65-F5344CB8AC3E}">
        <p14:creationId xmlns:p14="http://schemas.microsoft.com/office/powerpoint/2010/main" val="21111489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tsikko ja 2 sarakett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01B6EA-0DDB-AE4C-8964-C06509D1BAD2}"/>
              </a:ext>
            </a:extLst>
          </p:cNvPr>
          <p:cNvSpPr>
            <a:spLocks noGrp="1"/>
          </p:cNvSpPr>
          <p:nvPr>
            <p:ph sz="half" idx="1" hasCustomPrompt="1"/>
          </p:nvPr>
        </p:nvSpPr>
        <p:spPr>
          <a:xfrm>
            <a:off x="538162" y="1516895"/>
            <a:ext cx="5287963" cy="4351339"/>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4" name="Content Placeholder 3">
            <a:extLst>
              <a:ext uri="{FF2B5EF4-FFF2-40B4-BE49-F238E27FC236}">
                <a16:creationId xmlns:a16="http://schemas.microsoft.com/office/drawing/2014/main" id="{1E72705C-CD97-224E-B6ED-11DDFC07AC20}"/>
              </a:ext>
            </a:extLst>
          </p:cNvPr>
          <p:cNvSpPr>
            <a:spLocks noGrp="1"/>
          </p:cNvSpPr>
          <p:nvPr>
            <p:ph sz="half" idx="2" hasCustomPrompt="1"/>
          </p:nvPr>
        </p:nvSpPr>
        <p:spPr>
          <a:xfrm>
            <a:off x="6365877" y="1516895"/>
            <a:ext cx="5287960" cy="4351339"/>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5" name="Date Placeholder 4">
            <a:extLst>
              <a:ext uri="{FF2B5EF4-FFF2-40B4-BE49-F238E27FC236}">
                <a16:creationId xmlns:a16="http://schemas.microsoft.com/office/drawing/2014/main" id="{6755E107-5179-A84C-9077-E43E69155116}"/>
              </a:ext>
            </a:extLst>
          </p:cNvPr>
          <p:cNvSpPr>
            <a:spLocks noGrp="1"/>
          </p:cNvSpPr>
          <p:nvPr>
            <p:ph type="dt" sz="half" idx="10"/>
          </p:nvPr>
        </p:nvSpPr>
        <p:spPr/>
        <p:txBody>
          <a:bodyPr/>
          <a:lstStyle/>
          <a:p>
            <a:fld id="{C8D03437-C923-094E-BEB2-73D8AF5FFF7A}" type="datetime1">
              <a:rPr lang="fi-FI" smtClean="0"/>
              <a:t>16.12.2022</a:t>
            </a:fld>
            <a:endParaRPr lang="en-FI"/>
          </a:p>
        </p:txBody>
      </p:sp>
      <p:sp>
        <p:nvSpPr>
          <p:cNvPr id="6" name="Footer Placeholder 5">
            <a:extLst>
              <a:ext uri="{FF2B5EF4-FFF2-40B4-BE49-F238E27FC236}">
                <a16:creationId xmlns:a16="http://schemas.microsoft.com/office/drawing/2014/main" id="{6DA82A1D-31DC-DF4D-A910-7C94AA632F4E}"/>
              </a:ext>
            </a:extLst>
          </p:cNvPr>
          <p:cNvSpPr>
            <a:spLocks noGrp="1"/>
          </p:cNvSpPr>
          <p:nvPr>
            <p:ph type="ftr" sz="quarter" idx="11"/>
          </p:nvPr>
        </p:nvSpPr>
        <p:spPr/>
        <p:txBody>
          <a:bodyPr/>
          <a:lstStyle/>
          <a:p>
            <a:r>
              <a:rPr lang="en-GB"/>
              <a:t>© HelsinkiMissio</a:t>
            </a:r>
            <a:endParaRPr lang="en-FI"/>
          </a:p>
        </p:txBody>
      </p:sp>
      <p:sp>
        <p:nvSpPr>
          <p:cNvPr id="7" name="Slide Number Placeholder 6">
            <a:extLst>
              <a:ext uri="{FF2B5EF4-FFF2-40B4-BE49-F238E27FC236}">
                <a16:creationId xmlns:a16="http://schemas.microsoft.com/office/drawing/2014/main" id="{8A42E973-E0B6-7544-8E48-64EB5D1357FE}"/>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8" name="Title 1">
            <a:extLst>
              <a:ext uri="{FF2B5EF4-FFF2-40B4-BE49-F238E27FC236}">
                <a16:creationId xmlns:a16="http://schemas.microsoft.com/office/drawing/2014/main" id="{284867C1-C845-8244-9DA3-E5508E14A321}"/>
              </a:ext>
            </a:extLst>
          </p:cNvPr>
          <p:cNvSpPr>
            <a:spLocks noGrp="1"/>
          </p:cNvSpPr>
          <p:nvPr>
            <p:ph type="title" hasCustomPrompt="1"/>
          </p:nvPr>
        </p:nvSpPr>
        <p:spPr>
          <a:xfrm>
            <a:off x="552328" y="536576"/>
            <a:ext cx="11101511" cy="492203"/>
          </a:xfrm>
        </p:spPr>
        <p:txBody>
          <a:bodyPr/>
          <a:lstStyle>
            <a:lvl1pPr>
              <a:defRPr/>
            </a:lvl1pPr>
          </a:lstStyle>
          <a:p>
            <a:r>
              <a:rPr lang="en-GB" dirty="0"/>
              <a:t>Dian </a:t>
            </a:r>
            <a:r>
              <a:rPr lang="en-GB" dirty="0" err="1"/>
              <a:t>otsikko</a:t>
            </a:r>
            <a:endParaRPr lang="en-FI" dirty="0"/>
          </a:p>
        </p:txBody>
      </p:sp>
    </p:spTree>
    <p:extLst>
      <p:ext uri="{BB962C8B-B14F-4D97-AF65-F5344CB8AC3E}">
        <p14:creationId xmlns:p14="http://schemas.microsoft.com/office/powerpoint/2010/main" val="18459684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tsikko ja kuvio">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8FAF0D6-0DA3-F94D-AF2D-589E6451A4B1}"/>
              </a:ext>
            </a:extLst>
          </p:cNvPr>
          <p:cNvSpPr>
            <a:spLocks noGrp="1"/>
          </p:cNvSpPr>
          <p:nvPr>
            <p:ph type="dt" sz="half" idx="10"/>
          </p:nvPr>
        </p:nvSpPr>
        <p:spPr/>
        <p:txBody>
          <a:bodyPr/>
          <a:lstStyle/>
          <a:p>
            <a:fld id="{831E7A5B-8215-664F-B4B3-E8F7EFC64DDF}" type="datetime1">
              <a:rPr lang="fi-FI" smtClean="0"/>
              <a:t>16.12.2022</a:t>
            </a:fld>
            <a:endParaRPr lang="en-FI"/>
          </a:p>
        </p:txBody>
      </p:sp>
      <p:sp>
        <p:nvSpPr>
          <p:cNvPr id="4" name="Footer Placeholder 3">
            <a:extLst>
              <a:ext uri="{FF2B5EF4-FFF2-40B4-BE49-F238E27FC236}">
                <a16:creationId xmlns:a16="http://schemas.microsoft.com/office/drawing/2014/main" id="{A12537D0-4CAD-394E-B741-9674750B5202}"/>
              </a:ext>
            </a:extLst>
          </p:cNvPr>
          <p:cNvSpPr>
            <a:spLocks noGrp="1"/>
          </p:cNvSpPr>
          <p:nvPr>
            <p:ph type="ftr" sz="quarter" idx="11"/>
          </p:nvPr>
        </p:nvSpPr>
        <p:spPr/>
        <p:txBody>
          <a:bodyPr/>
          <a:lstStyle/>
          <a:p>
            <a:r>
              <a:rPr lang="en-GB"/>
              <a:t>© HelsinkiMissio</a:t>
            </a:r>
            <a:endParaRPr lang="en-FI"/>
          </a:p>
        </p:txBody>
      </p:sp>
      <p:sp>
        <p:nvSpPr>
          <p:cNvPr id="5" name="Slide Number Placeholder 4">
            <a:extLst>
              <a:ext uri="{FF2B5EF4-FFF2-40B4-BE49-F238E27FC236}">
                <a16:creationId xmlns:a16="http://schemas.microsoft.com/office/drawing/2014/main" id="{3E481C50-CBAB-5646-B049-1CB3E84912C5}"/>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6" name="Title 1">
            <a:extLst>
              <a:ext uri="{FF2B5EF4-FFF2-40B4-BE49-F238E27FC236}">
                <a16:creationId xmlns:a16="http://schemas.microsoft.com/office/drawing/2014/main" id="{DB35197A-CA1A-1B4F-9BF5-6F77B18EEAD0}"/>
              </a:ext>
            </a:extLst>
          </p:cNvPr>
          <p:cNvSpPr>
            <a:spLocks noGrp="1"/>
          </p:cNvSpPr>
          <p:nvPr>
            <p:ph type="title" hasCustomPrompt="1"/>
          </p:nvPr>
        </p:nvSpPr>
        <p:spPr>
          <a:xfrm>
            <a:off x="552328" y="536576"/>
            <a:ext cx="11096747" cy="492203"/>
          </a:xfrm>
        </p:spPr>
        <p:txBody>
          <a:bodyPr/>
          <a:lstStyle>
            <a:lvl1pPr>
              <a:defRPr/>
            </a:lvl1pPr>
          </a:lstStyle>
          <a:p>
            <a:r>
              <a:rPr lang="en-GB" dirty="0"/>
              <a:t>Dian </a:t>
            </a:r>
            <a:r>
              <a:rPr lang="en-GB" dirty="0" err="1"/>
              <a:t>otsikko</a:t>
            </a:r>
            <a:endParaRPr lang="en-FI" dirty="0"/>
          </a:p>
        </p:txBody>
      </p:sp>
      <p:sp>
        <p:nvSpPr>
          <p:cNvPr id="7" name="Table Placeholder 6">
            <a:extLst>
              <a:ext uri="{FF2B5EF4-FFF2-40B4-BE49-F238E27FC236}">
                <a16:creationId xmlns:a16="http://schemas.microsoft.com/office/drawing/2014/main" id="{917A7DC3-1FD6-AD4C-8C7E-DF57CED7651C}"/>
              </a:ext>
            </a:extLst>
          </p:cNvPr>
          <p:cNvSpPr>
            <a:spLocks noGrp="1"/>
          </p:cNvSpPr>
          <p:nvPr>
            <p:ph type="tbl" sz="quarter" idx="13" hasCustomPrompt="1"/>
          </p:nvPr>
        </p:nvSpPr>
        <p:spPr>
          <a:xfrm>
            <a:off x="552452" y="1141414"/>
            <a:ext cx="11096625" cy="5173663"/>
          </a:xfrm>
        </p:spPr>
        <p:txBody>
          <a:bodyPr anchor="ctr"/>
          <a:lstStyle>
            <a:lvl1pPr marL="0" indent="0" algn="ctr">
              <a:buNone/>
              <a:defRPr>
                <a:solidFill>
                  <a:schemeClr val="accent6"/>
                </a:solidFill>
              </a:defRPr>
            </a:lvl1pPr>
          </a:lstStyle>
          <a:p>
            <a:r>
              <a:rPr lang="en-FI" dirty="0"/>
              <a:t>Click to add table</a:t>
            </a:r>
          </a:p>
        </p:txBody>
      </p:sp>
    </p:spTree>
    <p:extLst>
      <p:ext uri="{BB962C8B-B14F-4D97-AF65-F5344CB8AC3E}">
        <p14:creationId xmlns:p14="http://schemas.microsoft.com/office/powerpoint/2010/main" val="20698013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8FAF0D6-0DA3-F94D-AF2D-589E6451A4B1}"/>
              </a:ext>
            </a:extLst>
          </p:cNvPr>
          <p:cNvSpPr>
            <a:spLocks noGrp="1"/>
          </p:cNvSpPr>
          <p:nvPr>
            <p:ph type="dt" sz="half" idx="10"/>
          </p:nvPr>
        </p:nvSpPr>
        <p:spPr/>
        <p:txBody>
          <a:bodyPr/>
          <a:lstStyle/>
          <a:p>
            <a:fld id="{57D4B17D-78FD-3248-B2AA-5C17C41D7D5E}" type="datetime1">
              <a:rPr lang="fi-FI" smtClean="0"/>
              <a:t>16.12.2022</a:t>
            </a:fld>
            <a:endParaRPr lang="en-FI"/>
          </a:p>
        </p:txBody>
      </p:sp>
      <p:sp>
        <p:nvSpPr>
          <p:cNvPr id="4" name="Footer Placeholder 3">
            <a:extLst>
              <a:ext uri="{FF2B5EF4-FFF2-40B4-BE49-F238E27FC236}">
                <a16:creationId xmlns:a16="http://schemas.microsoft.com/office/drawing/2014/main" id="{A12537D0-4CAD-394E-B741-9674750B5202}"/>
              </a:ext>
            </a:extLst>
          </p:cNvPr>
          <p:cNvSpPr>
            <a:spLocks noGrp="1"/>
          </p:cNvSpPr>
          <p:nvPr>
            <p:ph type="ftr" sz="quarter" idx="11"/>
          </p:nvPr>
        </p:nvSpPr>
        <p:spPr/>
        <p:txBody>
          <a:bodyPr/>
          <a:lstStyle/>
          <a:p>
            <a:r>
              <a:rPr lang="en-GB"/>
              <a:t>© HelsinkiMissio</a:t>
            </a:r>
            <a:endParaRPr lang="en-FI"/>
          </a:p>
        </p:txBody>
      </p:sp>
      <p:sp>
        <p:nvSpPr>
          <p:cNvPr id="5" name="Slide Number Placeholder 4">
            <a:extLst>
              <a:ext uri="{FF2B5EF4-FFF2-40B4-BE49-F238E27FC236}">
                <a16:creationId xmlns:a16="http://schemas.microsoft.com/office/drawing/2014/main" id="{3E481C50-CBAB-5646-B049-1CB3E84912C5}"/>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6" name="Title 1">
            <a:extLst>
              <a:ext uri="{FF2B5EF4-FFF2-40B4-BE49-F238E27FC236}">
                <a16:creationId xmlns:a16="http://schemas.microsoft.com/office/drawing/2014/main" id="{DB35197A-CA1A-1B4F-9BF5-6F77B18EEAD0}"/>
              </a:ext>
            </a:extLst>
          </p:cNvPr>
          <p:cNvSpPr>
            <a:spLocks noGrp="1"/>
          </p:cNvSpPr>
          <p:nvPr>
            <p:ph type="title" hasCustomPrompt="1"/>
          </p:nvPr>
        </p:nvSpPr>
        <p:spPr>
          <a:xfrm>
            <a:off x="552328" y="536576"/>
            <a:ext cx="11096747" cy="492203"/>
          </a:xfrm>
        </p:spPr>
        <p:txBody>
          <a:bodyPr/>
          <a:lstStyle>
            <a:lvl1pPr>
              <a:defRPr/>
            </a:lvl1pPr>
          </a:lstStyle>
          <a:p>
            <a:r>
              <a:rPr lang="en-GB" dirty="0"/>
              <a:t>Dian </a:t>
            </a:r>
            <a:r>
              <a:rPr lang="en-GB" dirty="0" err="1"/>
              <a:t>otsikko</a:t>
            </a:r>
            <a:endParaRPr lang="en-FI" dirty="0"/>
          </a:p>
        </p:txBody>
      </p:sp>
    </p:spTree>
    <p:extLst>
      <p:ext uri="{BB962C8B-B14F-4D97-AF65-F5344CB8AC3E}">
        <p14:creationId xmlns:p14="http://schemas.microsoft.com/office/powerpoint/2010/main" val="13705870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D4C619-EE95-7B4D-83DE-A6AAD329D9D5}"/>
              </a:ext>
            </a:extLst>
          </p:cNvPr>
          <p:cNvSpPr>
            <a:spLocks noGrp="1"/>
          </p:cNvSpPr>
          <p:nvPr>
            <p:ph type="dt" sz="half" idx="10"/>
          </p:nvPr>
        </p:nvSpPr>
        <p:spPr/>
        <p:txBody>
          <a:bodyPr/>
          <a:lstStyle/>
          <a:p>
            <a:fld id="{7B2D34B6-B62D-B84B-9E4B-77F4C26FAC54}" type="datetime1">
              <a:rPr lang="fi-FI" smtClean="0"/>
              <a:t>16.12.2022</a:t>
            </a:fld>
            <a:endParaRPr lang="en-FI"/>
          </a:p>
        </p:txBody>
      </p:sp>
      <p:sp>
        <p:nvSpPr>
          <p:cNvPr id="3" name="Footer Placeholder 2">
            <a:extLst>
              <a:ext uri="{FF2B5EF4-FFF2-40B4-BE49-F238E27FC236}">
                <a16:creationId xmlns:a16="http://schemas.microsoft.com/office/drawing/2014/main" id="{569DA92C-2749-284D-9FBA-E48333449D7F}"/>
              </a:ext>
            </a:extLst>
          </p:cNvPr>
          <p:cNvSpPr>
            <a:spLocks noGrp="1"/>
          </p:cNvSpPr>
          <p:nvPr>
            <p:ph type="ftr" sz="quarter" idx="11"/>
          </p:nvPr>
        </p:nvSpPr>
        <p:spPr/>
        <p:txBody>
          <a:bodyPr/>
          <a:lstStyle/>
          <a:p>
            <a:r>
              <a:rPr lang="en-GB"/>
              <a:t>© HelsinkiMissio</a:t>
            </a:r>
            <a:endParaRPr lang="en-FI"/>
          </a:p>
        </p:txBody>
      </p:sp>
      <p:sp>
        <p:nvSpPr>
          <p:cNvPr id="4" name="Slide Number Placeholder 3">
            <a:extLst>
              <a:ext uri="{FF2B5EF4-FFF2-40B4-BE49-F238E27FC236}">
                <a16:creationId xmlns:a16="http://schemas.microsoft.com/office/drawing/2014/main" id="{85433B4A-B818-C049-9588-6A135ABE11D7}"/>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41129988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ekstinosto">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dirty="0"/>
          </a:p>
        </p:txBody>
      </p:sp>
      <p:sp>
        <p:nvSpPr>
          <p:cNvPr id="8" name="Title 1">
            <a:extLst>
              <a:ext uri="{FF2B5EF4-FFF2-40B4-BE49-F238E27FC236}">
                <a16:creationId xmlns:a16="http://schemas.microsoft.com/office/drawing/2014/main" id="{2409CF8A-9F6E-D847-9EC1-39C559709163}"/>
              </a:ext>
            </a:extLst>
          </p:cNvPr>
          <p:cNvSpPr>
            <a:spLocks noGrp="1"/>
          </p:cNvSpPr>
          <p:nvPr>
            <p:ph type="title" hasCustomPrompt="1"/>
          </p:nvPr>
        </p:nvSpPr>
        <p:spPr>
          <a:xfrm>
            <a:off x="532985" y="2885877"/>
            <a:ext cx="11116091" cy="699379"/>
          </a:xfrm>
        </p:spPr>
        <p:txBody>
          <a:bodyPr anchor="b"/>
          <a:lstStyle>
            <a:lvl1pPr>
              <a:defRPr sz="4800">
                <a:solidFill>
                  <a:schemeClr val="bg1"/>
                </a:solidFill>
              </a:defRPr>
            </a:lvl1pPr>
          </a:lstStyle>
          <a:p>
            <a:r>
              <a:rPr lang="en-GB" dirty="0" err="1"/>
              <a:t>Tekstinosto</a:t>
            </a:r>
            <a:endParaRPr lang="en-FI" dirty="0"/>
          </a:p>
        </p:txBody>
      </p:sp>
      <p:sp>
        <p:nvSpPr>
          <p:cNvPr id="9" name="Text Placeholder 2">
            <a:extLst>
              <a:ext uri="{FF2B5EF4-FFF2-40B4-BE49-F238E27FC236}">
                <a16:creationId xmlns:a16="http://schemas.microsoft.com/office/drawing/2014/main" id="{41ADEB3A-60A1-B94A-A4E3-7827E12182AB}"/>
              </a:ext>
            </a:extLst>
          </p:cNvPr>
          <p:cNvSpPr>
            <a:spLocks noGrp="1"/>
          </p:cNvSpPr>
          <p:nvPr>
            <p:ph type="body" idx="1" hasCustomPrompt="1"/>
          </p:nvPr>
        </p:nvSpPr>
        <p:spPr>
          <a:xfrm>
            <a:off x="532985" y="3697961"/>
            <a:ext cx="10639841" cy="1674140"/>
          </a:xfrm>
        </p:spPr>
        <p:txBody>
          <a:bodyPr>
            <a:normAutofit/>
          </a:bodyPr>
          <a:lstStyle>
            <a:lvl1pPr marL="0" indent="0">
              <a:lnSpc>
                <a:spcPct val="100000"/>
              </a:lnSpc>
              <a:buNone/>
              <a:defRPr lang="fi-FI" sz="2000" smtClean="0">
                <a:solidFill>
                  <a:schemeClr val="accent3"/>
                </a:solidFill>
                <a:effectLs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err="1">
                <a:effectLst/>
                <a:latin typeface="Helvetica Neue" panose="02000503000000020004" pitchFamily="2" charset="0"/>
              </a:rPr>
              <a:t>Lorem</a:t>
            </a:r>
            <a:r>
              <a:rPr lang="fi-FI" dirty="0">
                <a:effectLst/>
                <a:latin typeface="Helvetica Neue" panose="02000503000000020004" pitchFamily="2" charset="0"/>
              </a:rPr>
              <a:t> </a:t>
            </a:r>
            <a:r>
              <a:rPr lang="fi-FI" dirty="0" err="1">
                <a:effectLst/>
                <a:latin typeface="Helvetica Neue" panose="02000503000000020004" pitchFamily="2" charset="0"/>
              </a:rPr>
              <a:t>ipsum</a:t>
            </a:r>
            <a:r>
              <a:rPr lang="fi-FI" dirty="0">
                <a:effectLst/>
                <a:latin typeface="Helvetica Neue" panose="02000503000000020004" pitchFamily="2" charset="0"/>
              </a:rPr>
              <a:t> </a:t>
            </a:r>
            <a:r>
              <a:rPr lang="fi-FI" dirty="0" err="1">
                <a:effectLst/>
                <a:latin typeface="Helvetica Neue" panose="02000503000000020004" pitchFamily="2" charset="0"/>
              </a:rPr>
              <a:t>dolor</a:t>
            </a:r>
            <a:r>
              <a:rPr lang="fi-FI" dirty="0">
                <a:effectLst/>
                <a:latin typeface="Helvetica Neue" panose="02000503000000020004" pitchFamily="2" charset="0"/>
              </a:rPr>
              <a:t> </a:t>
            </a:r>
            <a:r>
              <a:rPr lang="fi-FI" dirty="0" err="1">
                <a:effectLst/>
                <a:latin typeface="Helvetica Neue" panose="02000503000000020004" pitchFamily="2" charset="0"/>
              </a:rPr>
              <a:t>sit</a:t>
            </a:r>
            <a:r>
              <a:rPr lang="fi-FI" dirty="0">
                <a:effectLst/>
                <a:latin typeface="Helvetica Neue" panose="02000503000000020004" pitchFamily="2" charset="0"/>
              </a:rPr>
              <a:t> </a:t>
            </a:r>
            <a:r>
              <a:rPr lang="fi-FI" dirty="0" err="1">
                <a:effectLst/>
                <a:latin typeface="Helvetica Neue" panose="02000503000000020004" pitchFamily="2" charset="0"/>
              </a:rPr>
              <a:t>amet</a:t>
            </a:r>
            <a:r>
              <a:rPr lang="fi-FI" dirty="0">
                <a:effectLst/>
                <a:latin typeface="Helvetica Neue" panose="02000503000000020004" pitchFamily="2" charset="0"/>
              </a:rPr>
              <a:t>, </a:t>
            </a:r>
            <a:r>
              <a:rPr lang="fi-FI" dirty="0" err="1">
                <a:effectLst/>
                <a:latin typeface="Helvetica Neue" panose="02000503000000020004" pitchFamily="2" charset="0"/>
              </a:rPr>
              <a:t>consectetur</a:t>
            </a:r>
            <a:r>
              <a:rPr lang="fi-FI" dirty="0">
                <a:effectLst/>
                <a:latin typeface="Helvetica Neue" panose="02000503000000020004" pitchFamily="2" charset="0"/>
              </a:rPr>
              <a:t> </a:t>
            </a:r>
            <a:r>
              <a:rPr lang="fi-FI" dirty="0" err="1">
                <a:effectLst/>
                <a:latin typeface="Helvetica Neue" panose="02000503000000020004" pitchFamily="2" charset="0"/>
              </a:rPr>
              <a:t>adipiscing</a:t>
            </a:r>
            <a:r>
              <a:rPr lang="fi-FI" dirty="0">
                <a:effectLst/>
                <a:latin typeface="Helvetica Neue" panose="02000503000000020004" pitchFamily="2" charset="0"/>
              </a:rPr>
              <a:t> elit. </a:t>
            </a:r>
            <a:r>
              <a:rPr lang="fi-FI" dirty="0" err="1">
                <a:effectLst/>
                <a:latin typeface="Helvetica Neue" panose="02000503000000020004" pitchFamily="2" charset="0"/>
              </a:rPr>
              <a:t>Nulla</a:t>
            </a:r>
            <a:r>
              <a:rPr lang="fi-FI" dirty="0">
                <a:effectLst/>
                <a:latin typeface="Helvetica Neue" panose="02000503000000020004" pitchFamily="2" charset="0"/>
              </a:rPr>
              <a:t> </a:t>
            </a:r>
            <a:r>
              <a:rPr lang="fi-FI" dirty="0" err="1">
                <a:effectLst/>
                <a:latin typeface="Helvetica Neue" panose="02000503000000020004" pitchFamily="2" charset="0"/>
              </a:rPr>
              <a:t>molestie</a:t>
            </a:r>
            <a:r>
              <a:rPr lang="fi-FI" dirty="0">
                <a:effectLst/>
                <a:latin typeface="Helvetica Neue" panose="02000503000000020004" pitchFamily="2" charset="0"/>
              </a:rPr>
              <a:t> </a:t>
            </a:r>
            <a:r>
              <a:rPr lang="fi-FI" dirty="0" err="1">
                <a:effectLst/>
                <a:latin typeface="Helvetica Neue" panose="02000503000000020004" pitchFamily="2" charset="0"/>
              </a:rPr>
              <a:t>lectus</a:t>
            </a:r>
            <a:r>
              <a:rPr lang="fi-FI" dirty="0">
                <a:effectLst/>
                <a:latin typeface="Helvetica Neue" panose="02000503000000020004" pitchFamily="2" charset="0"/>
              </a:rPr>
              <a:t> </a:t>
            </a:r>
            <a:r>
              <a:rPr lang="fi-FI" dirty="0" err="1">
                <a:effectLst/>
                <a:latin typeface="Helvetica Neue" panose="02000503000000020004" pitchFamily="2" charset="0"/>
              </a:rPr>
              <a:t>dolor</a:t>
            </a:r>
            <a:r>
              <a:rPr lang="fi-FI" dirty="0">
                <a:effectLst/>
                <a:latin typeface="Helvetica Neue" panose="02000503000000020004" pitchFamily="2" charset="0"/>
              </a:rPr>
              <a:t>, </a:t>
            </a:r>
            <a:r>
              <a:rPr lang="fi-FI" dirty="0" err="1">
                <a:effectLst/>
                <a:latin typeface="Helvetica Neue" panose="02000503000000020004" pitchFamily="2" charset="0"/>
              </a:rPr>
              <a:t>ac</a:t>
            </a:r>
            <a:r>
              <a:rPr lang="fi-FI" dirty="0">
                <a:effectLst/>
                <a:latin typeface="Helvetica Neue" panose="02000503000000020004" pitchFamily="2" charset="0"/>
              </a:rPr>
              <a:t> </a:t>
            </a:r>
            <a:r>
              <a:rPr lang="fi-FI" dirty="0" err="1">
                <a:effectLst/>
                <a:latin typeface="Helvetica Neue" panose="02000503000000020004" pitchFamily="2" charset="0"/>
              </a:rPr>
              <a:t>egestas</a:t>
            </a:r>
            <a:r>
              <a:rPr lang="fi-FI" dirty="0">
                <a:effectLst/>
                <a:latin typeface="Helvetica Neue" panose="02000503000000020004" pitchFamily="2" charset="0"/>
              </a:rPr>
              <a:t> </a:t>
            </a:r>
            <a:r>
              <a:rPr lang="fi-FI" dirty="0" err="1">
                <a:effectLst/>
                <a:latin typeface="Helvetica Neue" panose="02000503000000020004" pitchFamily="2" charset="0"/>
              </a:rPr>
              <a:t>mauris</a:t>
            </a:r>
            <a:r>
              <a:rPr lang="fi-FI" dirty="0">
                <a:effectLst/>
                <a:latin typeface="Helvetica Neue" panose="02000503000000020004" pitchFamily="2" charset="0"/>
              </a:rPr>
              <a:t> </a:t>
            </a:r>
            <a:r>
              <a:rPr lang="fi-FI" dirty="0" err="1">
                <a:effectLst/>
                <a:latin typeface="Helvetica Neue" panose="02000503000000020004" pitchFamily="2" charset="0"/>
              </a:rPr>
              <a:t>ornare</a:t>
            </a:r>
            <a:r>
              <a:rPr lang="fi-FI" dirty="0">
                <a:effectLst/>
                <a:latin typeface="Helvetica Neue" panose="02000503000000020004" pitchFamily="2" charset="0"/>
              </a:rPr>
              <a:t> </a:t>
            </a:r>
            <a:r>
              <a:rPr lang="fi-FI" dirty="0" err="1">
                <a:effectLst/>
                <a:latin typeface="Helvetica Neue" panose="02000503000000020004" pitchFamily="2" charset="0"/>
              </a:rPr>
              <a:t>nec</a:t>
            </a:r>
            <a:r>
              <a:rPr lang="fi-FI" dirty="0">
                <a:effectLst/>
                <a:latin typeface="Helvetica Neue" panose="02000503000000020004" pitchFamily="2" charset="0"/>
              </a:rPr>
              <a:t>. </a:t>
            </a:r>
            <a:r>
              <a:rPr lang="fi-FI" dirty="0" err="1">
                <a:effectLst/>
                <a:latin typeface="Helvetica Neue" panose="02000503000000020004" pitchFamily="2" charset="0"/>
              </a:rPr>
              <a:t>Mauris</a:t>
            </a:r>
            <a:r>
              <a:rPr lang="fi-FI" dirty="0">
                <a:effectLst/>
                <a:latin typeface="Helvetica Neue" panose="02000503000000020004" pitchFamily="2" charset="0"/>
              </a:rPr>
              <a:t> </a:t>
            </a:r>
            <a:r>
              <a:rPr lang="fi-FI" dirty="0" err="1">
                <a:effectLst/>
                <a:latin typeface="Helvetica Neue" panose="02000503000000020004" pitchFamily="2" charset="0"/>
              </a:rPr>
              <a:t>eu</a:t>
            </a:r>
            <a:r>
              <a:rPr lang="fi-FI" dirty="0">
                <a:effectLst/>
                <a:latin typeface="Helvetica Neue" panose="02000503000000020004" pitchFamily="2" charset="0"/>
              </a:rPr>
              <a:t> </a:t>
            </a:r>
            <a:r>
              <a:rPr lang="fi-FI" dirty="0" err="1">
                <a:effectLst/>
                <a:latin typeface="Helvetica Neue" panose="02000503000000020004" pitchFamily="2" charset="0"/>
              </a:rPr>
              <a:t>neque</a:t>
            </a:r>
            <a:r>
              <a:rPr lang="fi-FI" dirty="0">
                <a:effectLst/>
                <a:latin typeface="Helvetica Neue" panose="02000503000000020004" pitchFamily="2" charset="0"/>
              </a:rPr>
              <a:t> </a:t>
            </a:r>
            <a:r>
              <a:rPr lang="fi-FI" dirty="0" err="1">
                <a:effectLst/>
                <a:latin typeface="Helvetica Neue" panose="02000503000000020004" pitchFamily="2" charset="0"/>
              </a:rPr>
              <a:t>sapien</a:t>
            </a:r>
            <a:r>
              <a:rPr lang="fi-FI" dirty="0">
                <a:effectLst/>
                <a:latin typeface="Helvetica Neue" panose="02000503000000020004" pitchFamily="2" charset="0"/>
              </a:rPr>
              <a:t>. </a:t>
            </a:r>
            <a:r>
              <a:rPr lang="fi-FI" dirty="0" err="1">
                <a:effectLst/>
                <a:latin typeface="Helvetica Neue" panose="02000503000000020004" pitchFamily="2" charset="0"/>
              </a:rPr>
              <a:t>Etiam</a:t>
            </a:r>
            <a:r>
              <a:rPr lang="fi-FI" dirty="0">
                <a:effectLst/>
                <a:latin typeface="Helvetica Neue" panose="02000503000000020004" pitchFamily="2" charset="0"/>
              </a:rPr>
              <a:t> </a:t>
            </a:r>
            <a:r>
              <a:rPr lang="fi-FI" dirty="0" err="1">
                <a:effectLst/>
                <a:latin typeface="Helvetica Neue" panose="02000503000000020004" pitchFamily="2" charset="0"/>
              </a:rPr>
              <a:t>blandit</a:t>
            </a:r>
            <a:r>
              <a:rPr lang="fi-FI" dirty="0">
                <a:effectLst/>
                <a:latin typeface="Helvetica Neue" panose="02000503000000020004" pitchFamily="2" charset="0"/>
              </a:rPr>
              <a:t> </a:t>
            </a:r>
            <a:r>
              <a:rPr lang="fi-FI" dirty="0" err="1">
                <a:effectLst/>
                <a:latin typeface="Helvetica Neue" panose="02000503000000020004" pitchFamily="2" charset="0"/>
              </a:rPr>
              <a:t>leo</a:t>
            </a:r>
            <a:r>
              <a:rPr lang="fi-FI" dirty="0">
                <a:effectLst/>
                <a:latin typeface="Helvetica Neue" panose="02000503000000020004" pitchFamily="2" charset="0"/>
              </a:rPr>
              <a:t> id </a:t>
            </a:r>
            <a:r>
              <a:rPr lang="fi-FI" dirty="0" err="1">
                <a:effectLst/>
                <a:latin typeface="Helvetica Neue" panose="02000503000000020004" pitchFamily="2" charset="0"/>
              </a:rPr>
              <a:t>mauris</a:t>
            </a:r>
            <a:r>
              <a:rPr lang="fi-FI" dirty="0">
                <a:effectLst/>
                <a:latin typeface="Helvetica Neue" panose="02000503000000020004" pitchFamily="2" charset="0"/>
              </a:rPr>
              <a:t> </a:t>
            </a:r>
            <a:r>
              <a:rPr lang="fi-FI" dirty="0" err="1">
                <a:effectLst/>
                <a:latin typeface="Helvetica Neue" panose="02000503000000020004" pitchFamily="2" charset="0"/>
              </a:rPr>
              <a:t>cursus</a:t>
            </a:r>
            <a:r>
              <a:rPr lang="fi-FI" dirty="0">
                <a:effectLst/>
                <a:latin typeface="Helvetica Neue" panose="02000503000000020004" pitchFamily="2" charset="0"/>
              </a:rPr>
              <a:t>, a </a:t>
            </a:r>
            <a:r>
              <a:rPr lang="fi-FI" dirty="0" err="1">
                <a:effectLst/>
                <a:latin typeface="Helvetica Neue" panose="02000503000000020004" pitchFamily="2" charset="0"/>
              </a:rPr>
              <a:t>posuere</a:t>
            </a:r>
            <a:r>
              <a:rPr lang="fi-FI" dirty="0">
                <a:effectLst/>
                <a:latin typeface="Helvetica Neue" panose="02000503000000020004" pitchFamily="2" charset="0"/>
              </a:rPr>
              <a:t> </a:t>
            </a:r>
            <a:r>
              <a:rPr lang="fi-FI" dirty="0" err="1">
                <a:effectLst/>
                <a:latin typeface="Helvetica Neue" panose="02000503000000020004" pitchFamily="2" charset="0"/>
              </a:rPr>
              <a:t>ante</a:t>
            </a:r>
            <a:r>
              <a:rPr lang="fi-FI" dirty="0">
                <a:effectLst/>
                <a:latin typeface="Helvetica Neue" panose="02000503000000020004" pitchFamily="2" charset="0"/>
              </a:rPr>
              <a:t> </a:t>
            </a:r>
            <a:r>
              <a:rPr lang="fi-FI" dirty="0" err="1">
                <a:effectLst/>
                <a:latin typeface="Helvetica Neue" panose="02000503000000020004" pitchFamily="2" charset="0"/>
              </a:rPr>
              <a:t>imperdiet</a:t>
            </a:r>
            <a:r>
              <a:rPr lang="fi-FI" dirty="0">
                <a:effectLst/>
                <a:latin typeface="Helvetica Neue" panose="02000503000000020004" pitchFamily="2" charset="0"/>
              </a:rPr>
              <a:t>. </a:t>
            </a:r>
            <a:r>
              <a:rPr lang="fi-FI" dirty="0" err="1">
                <a:effectLst/>
                <a:latin typeface="Helvetica Neue" panose="02000503000000020004" pitchFamily="2" charset="0"/>
              </a:rPr>
              <a:t>Vivamus</a:t>
            </a:r>
            <a:r>
              <a:rPr lang="fi-FI" dirty="0">
                <a:effectLst/>
                <a:latin typeface="Helvetica Neue" panose="02000503000000020004" pitchFamily="2" charset="0"/>
              </a:rPr>
              <a:t> a </a:t>
            </a:r>
            <a:r>
              <a:rPr lang="fi-FI" dirty="0" err="1">
                <a:effectLst/>
                <a:latin typeface="Helvetica Neue" panose="02000503000000020004" pitchFamily="2" charset="0"/>
              </a:rPr>
              <a:t>sapien</a:t>
            </a:r>
            <a:r>
              <a:rPr lang="fi-FI" dirty="0">
                <a:effectLst/>
                <a:latin typeface="Helvetica Neue" panose="02000503000000020004" pitchFamily="2" charset="0"/>
              </a:rPr>
              <a:t> et magna </a:t>
            </a:r>
            <a:r>
              <a:rPr lang="fi-FI" dirty="0" err="1">
                <a:effectLst/>
                <a:latin typeface="Helvetica Neue" panose="02000503000000020004" pitchFamily="2" charset="0"/>
              </a:rPr>
              <a:t>molestie</a:t>
            </a:r>
            <a:r>
              <a:rPr lang="fi-FI" dirty="0">
                <a:effectLst/>
                <a:latin typeface="Helvetica Neue" panose="02000503000000020004" pitchFamily="2" charset="0"/>
              </a:rPr>
              <a:t> </a:t>
            </a:r>
            <a:r>
              <a:rPr lang="fi-FI" dirty="0" err="1">
                <a:effectLst/>
                <a:latin typeface="Helvetica Neue" panose="02000503000000020004" pitchFamily="2" charset="0"/>
              </a:rPr>
              <a:t>dictum</a:t>
            </a:r>
            <a:r>
              <a:rPr lang="fi-FI" dirty="0">
                <a:effectLst/>
                <a:latin typeface="Helvetica Neue" panose="02000503000000020004" pitchFamily="2" charset="0"/>
              </a:rPr>
              <a:t> </a:t>
            </a:r>
            <a:r>
              <a:rPr lang="fi-FI" dirty="0" err="1">
                <a:effectLst/>
                <a:latin typeface="Helvetica Neue" panose="02000503000000020004" pitchFamily="2" charset="0"/>
              </a:rPr>
              <a:t>non</a:t>
            </a:r>
            <a:r>
              <a:rPr lang="fi-FI" dirty="0">
                <a:effectLst/>
                <a:latin typeface="Helvetica Neue" panose="02000503000000020004" pitchFamily="2" charset="0"/>
              </a:rPr>
              <a:t> id </a:t>
            </a:r>
            <a:r>
              <a:rPr lang="fi-FI" dirty="0" err="1">
                <a:effectLst/>
                <a:latin typeface="Helvetica Neue" panose="02000503000000020004" pitchFamily="2" charset="0"/>
              </a:rPr>
              <a:t>odio</a:t>
            </a:r>
            <a:r>
              <a:rPr lang="fi-FI" dirty="0">
                <a:effectLst/>
                <a:latin typeface="Helvetica Neue" panose="02000503000000020004" pitchFamily="2" charset="0"/>
              </a:rPr>
              <a:t>.</a:t>
            </a:r>
          </a:p>
        </p:txBody>
      </p:sp>
      <p:pic>
        <p:nvPicPr>
          <p:cNvPr id="12" name="Kuva 11">
            <a:extLst>
              <a:ext uri="{FF2B5EF4-FFF2-40B4-BE49-F238E27FC236}">
                <a16:creationId xmlns:a16="http://schemas.microsoft.com/office/drawing/2014/main" id="{48537B1E-9817-8942-A829-CF8D2BDA8D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38320778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Kiitosdia">
    <p:bg>
      <p:bgPr>
        <a:solidFill>
          <a:schemeClr val="tx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38C4CC85-53AB-4C44-B356-5A805D251482}"/>
              </a:ext>
            </a:extLst>
          </p:cNvPr>
          <p:cNvSpPr/>
          <p:nvPr userDrawn="1"/>
        </p:nvSpPr>
        <p:spPr>
          <a:xfrm>
            <a:off x="11201402" y="6465177"/>
            <a:ext cx="831849" cy="2816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1"/>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lvl1pPr>
              <a:defRPr>
                <a:solidFill>
                  <a:schemeClr val="bg2"/>
                </a:solidFill>
              </a:defRPr>
            </a:lvl1pPr>
          </a:lstStyle>
          <a:p>
            <a:fld id="{E13288F7-76E5-7043-9CF9-E79F30AE9A2B}" type="slidenum">
              <a:rPr lang="en-FI" smtClean="0"/>
              <a:pPr/>
              <a:t>‹#›</a:t>
            </a:fld>
            <a:endParaRPr lang="en-FI" dirty="0"/>
          </a:p>
        </p:txBody>
      </p:sp>
      <p:sp>
        <p:nvSpPr>
          <p:cNvPr id="8" name="Title 1">
            <a:extLst>
              <a:ext uri="{FF2B5EF4-FFF2-40B4-BE49-F238E27FC236}">
                <a16:creationId xmlns:a16="http://schemas.microsoft.com/office/drawing/2014/main" id="{B88F7D58-26AA-AA48-89E5-E6F8C42A3941}"/>
              </a:ext>
            </a:extLst>
          </p:cNvPr>
          <p:cNvSpPr>
            <a:spLocks noGrp="1"/>
          </p:cNvSpPr>
          <p:nvPr>
            <p:ph type="title" hasCustomPrompt="1"/>
          </p:nvPr>
        </p:nvSpPr>
        <p:spPr>
          <a:xfrm>
            <a:off x="532985" y="2885877"/>
            <a:ext cx="11116091" cy="699379"/>
          </a:xfrm>
        </p:spPr>
        <p:txBody>
          <a:bodyPr anchor="b"/>
          <a:lstStyle>
            <a:lvl1pPr>
              <a:defRPr sz="4800">
                <a:solidFill>
                  <a:schemeClr val="accent3"/>
                </a:solidFill>
              </a:defRPr>
            </a:lvl1pPr>
          </a:lstStyle>
          <a:p>
            <a:r>
              <a:rPr lang="en-GB" dirty="0"/>
              <a:t>KIITOS!</a:t>
            </a:r>
            <a:endParaRPr lang="en-FI" dirty="0"/>
          </a:p>
        </p:txBody>
      </p:sp>
      <p:sp>
        <p:nvSpPr>
          <p:cNvPr id="9" name="Text Placeholder 2">
            <a:extLst>
              <a:ext uri="{FF2B5EF4-FFF2-40B4-BE49-F238E27FC236}">
                <a16:creationId xmlns:a16="http://schemas.microsoft.com/office/drawing/2014/main" id="{B48A036B-ED5B-1444-85B8-870110B6F5A8}"/>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pic>
        <p:nvPicPr>
          <p:cNvPr id="12" name="Kuva 11">
            <a:extLst>
              <a:ext uri="{FF2B5EF4-FFF2-40B4-BE49-F238E27FC236}">
                <a16:creationId xmlns:a16="http://schemas.microsoft.com/office/drawing/2014/main" id="{152252CE-E4DB-8A46-9043-BA51649D0D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30318495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E8227-09EA-934A-A88E-26594341C812}"/>
              </a:ext>
            </a:extLst>
          </p:cNvPr>
          <p:cNvSpPr>
            <a:spLocks noGrp="1"/>
          </p:cNvSpPr>
          <p:nvPr>
            <p:ph type="title" hasCustomPrompt="1"/>
          </p:nvPr>
        </p:nvSpPr>
        <p:spPr/>
        <p:txBody>
          <a:bodyPr/>
          <a:lstStyle/>
          <a:p>
            <a:r>
              <a:rPr lang="en-GB"/>
              <a:t>Click to add title</a:t>
            </a:r>
            <a:endParaRPr lang="en-FI"/>
          </a:p>
        </p:txBody>
      </p:sp>
      <p:sp>
        <p:nvSpPr>
          <p:cNvPr id="3" name="Content Placeholder 2">
            <a:extLst>
              <a:ext uri="{FF2B5EF4-FFF2-40B4-BE49-F238E27FC236}">
                <a16:creationId xmlns:a16="http://schemas.microsoft.com/office/drawing/2014/main" id="{3E13DE84-A1B6-9543-8BB9-B74CEFC826F1}"/>
              </a:ext>
            </a:extLst>
          </p:cNvPr>
          <p:cNvSpPr>
            <a:spLocks noGrp="1"/>
          </p:cNvSpPr>
          <p:nvPr>
            <p:ph idx="1" hasCustomPrompt="1"/>
          </p:nvPr>
        </p:nvSpPr>
        <p:spPr>
          <a:xfrm>
            <a:off x="532985" y="1590676"/>
            <a:ext cx="8607841" cy="4352400"/>
          </a:xfrm>
        </p:spPr>
        <p:txBody>
          <a:bodyPr/>
          <a:lstStyle>
            <a:lvl1pPr marL="0" indent="0">
              <a:lnSpc>
                <a:spcPct val="100000"/>
              </a:lnSpc>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add text</a:t>
            </a:r>
          </a:p>
        </p:txBody>
      </p:sp>
      <p:sp>
        <p:nvSpPr>
          <p:cNvPr id="4" name="Date Placeholder 3">
            <a:extLst>
              <a:ext uri="{FF2B5EF4-FFF2-40B4-BE49-F238E27FC236}">
                <a16:creationId xmlns:a16="http://schemas.microsoft.com/office/drawing/2014/main" id="{E2D213B0-9BF0-1F46-9A7E-69F5E948FA47}"/>
              </a:ext>
            </a:extLst>
          </p:cNvPr>
          <p:cNvSpPr>
            <a:spLocks noGrp="1"/>
          </p:cNvSpPr>
          <p:nvPr>
            <p:ph type="dt" sz="half" idx="10"/>
          </p:nvPr>
        </p:nvSpPr>
        <p:spPr/>
        <p:txBody>
          <a:bodyPr/>
          <a:lstStyle/>
          <a:p>
            <a:fld id="{0C035AC3-0F64-714F-A3F2-92BF0A5074EC}" type="datetime1">
              <a:rPr lang="fi-FI" smtClean="0"/>
              <a:t>16.12.2022</a:t>
            </a:fld>
            <a:endParaRPr lang="en-FI"/>
          </a:p>
        </p:txBody>
      </p:sp>
      <p:sp>
        <p:nvSpPr>
          <p:cNvPr id="5" name="Footer Placeholder 4">
            <a:extLst>
              <a:ext uri="{FF2B5EF4-FFF2-40B4-BE49-F238E27FC236}">
                <a16:creationId xmlns:a16="http://schemas.microsoft.com/office/drawing/2014/main" id="{87FA4239-C2C7-6A4F-9D7D-44A0B180D9C2}"/>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0909CB1-A7AA-674E-9F1F-2B869ADCDFCD}"/>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58071834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theme" Target="../theme/theme2.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image" Target="../media/image19.png"/><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image" Target="../media/image18.svg"/><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fi-FI"/>
              <a:t>Muokkaa ots. perustyyl. napsautt.</a:t>
            </a:r>
            <a:endParaRPr lang="en-GB" dirty="0"/>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0" r:id="rId4"/>
    <p:sldLayoutId id="2147483658" r:id="rId5"/>
    <p:sldLayoutId id="2147483661" r:id="rId6"/>
    <p:sldLayoutId id="2147483651" r:id="rId7"/>
    <p:sldLayoutId id="2147483667" r:id="rId8"/>
    <p:sldLayoutId id="2147483659" r:id="rId9"/>
    <p:sldLayoutId id="2147483668" r:id="rId10"/>
    <p:sldLayoutId id="2147483662" r:id="rId11"/>
    <p:sldLayoutId id="2147483669" r:id="rId12"/>
    <p:sldLayoutId id="2147483664" r:id="rId13"/>
    <p:sldLayoutId id="2147483665" r:id="rId14"/>
    <p:sldLayoutId id="2147483677" r:id="rId15"/>
    <p:sldLayoutId id="2147483678" r:id="rId16"/>
    <p:sldLayoutId id="2147483652" r:id="rId17"/>
    <p:sldLayoutId id="2147483660" r:id="rId18"/>
    <p:sldLayoutId id="2147483663" r:id="rId19"/>
    <p:sldLayoutId id="2147483653" r:id="rId20"/>
    <p:sldLayoutId id="2147483656" r:id="rId21"/>
    <p:sldLayoutId id="2147483657" r:id="rId22"/>
    <p:sldLayoutId id="2147483675" r:id="rId23"/>
    <p:sldLayoutId id="2147483676" r:id="rId24"/>
    <p:sldLayoutId id="2147483672" r:id="rId25"/>
    <p:sldLayoutId id="2147483679" r:id="rId26"/>
    <p:sldLayoutId id="2147483673" r:id="rId27"/>
    <p:sldLayoutId id="2147483674" r:id="rId28"/>
    <p:sldLayoutId id="2147483680" r:id="rId29"/>
    <p:sldLayoutId id="2147483681" r:id="rId30"/>
    <p:sldLayoutId id="2147483683" r:id="rId31"/>
    <p:sldLayoutId id="2147483706" r:id="rId32"/>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22">
            <a:extLst>
              <a:ext uri="{96DAC541-7B7A-43D3-8B79-37D633B846F1}">
                <asvg:svgBlip xmlns:asvg="http://schemas.microsoft.com/office/drawing/2016/SVG/main" r:embed="rId23"/>
              </a:ext>
            </a:extLst>
          </a:blip>
          <a:stretch>
            <a:fillRect/>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84524890-3716-6345-BFB3-87D779D79B01}"/>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11223316" y="6398628"/>
            <a:ext cx="825672" cy="384993"/>
          </a:xfrm>
          <a:prstGeom prst="rect">
            <a:avLst/>
          </a:prstGeom>
        </p:spPr>
      </p:pic>
      <p:sp>
        <p:nvSpPr>
          <p:cNvPr id="2" name="Title Placeholder 1">
            <a:extLst>
              <a:ext uri="{FF2B5EF4-FFF2-40B4-BE49-F238E27FC236}">
                <a16:creationId xmlns:a16="http://schemas.microsoft.com/office/drawing/2014/main" id="{E9B2C156-1720-B746-AEBF-68EA0056439D}"/>
              </a:ext>
            </a:extLst>
          </p:cNvPr>
          <p:cNvSpPr>
            <a:spLocks noGrp="1"/>
          </p:cNvSpPr>
          <p:nvPr>
            <p:ph type="title"/>
          </p:nvPr>
        </p:nvSpPr>
        <p:spPr>
          <a:xfrm>
            <a:off x="538163" y="512135"/>
            <a:ext cx="11120853" cy="612000"/>
          </a:xfrm>
          <a:prstGeom prst="rect">
            <a:avLst/>
          </a:prstGeom>
        </p:spPr>
        <p:txBody>
          <a:bodyPr vert="horz" lIns="0" tIns="0" rIns="0" bIns="0" rtlCol="0" anchor="ctr">
            <a:noAutofit/>
          </a:bodyPr>
          <a:lstStyle/>
          <a:p>
            <a:r>
              <a:rPr lang="en-GB" dirty="0"/>
              <a:t>CLICK TO EDIT MASTER TITLE STYLE</a:t>
            </a:r>
            <a:endParaRPr lang="en-FI" dirty="0"/>
          </a:p>
        </p:txBody>
      </p:sp>
      <p:sp>
        <p:nvSpPr>
          <p:cNvPr id="3" name="Text Placeholder 2">
            <a:extLst>
              <a:ext uri="{FF2B5EF4-FFF2-40B4-BE49-F238E27FC236}">
                <a16:creationId xmlns:a16="http://schemas.microsoft.com/office/drawing/2014/main" id="{CB3E1A5A-D50D-7C4F-998F-6ADC919FC130}"/>
              </a:ext>
            </a:extLst>
          </p:cNvPr>
          <p:cNvSpPr>
            <a:spLocks noGrp="1"/>
          </p:cNvSpPr>
          <p:nvPr>
            <p:ph type="body" idx="1"/>
          </p:nvPr>
        </p:nvSpPr>
        <p:spPr>
          <a:xfrm>
            <a:off x="532985" y="1252800"/>
            <a:ext cx="8607841" cy="4352400"/>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
        <p:nvSpPr>
          <p:cNvPr id="4" name="Date Placeholder 3">
            <a:extLst>
              <a:ext uri="{FF2B5EF4-FFF2-40B4-BE49-F238E27FC236}">
                <a16:creationId xmlns:a16="http://schemas.microsoft.com/office/drawing/2014/main" id="{5ED63328-B5C9-2F43-A9AB-BB6D1AF4FD55}"/>
              </a:ext>
            </a:extLst>
          </p:cNvPr>
          <p:cNvSpPr>
            <a:spLocks noGrp="1"/>
          </p:cNvSpPr>
          <p:nvPr>
            <p:ph type="dt" sz="half" idx="2"/>
          </p:nvPr>
        </p:nvSpPr>
        <p:spPr>
          <a:xfrm>
            <a:off x="6635751" y="6409619"/>
            <a:ext cx="1079500" cy="365125"/>
          </a:xfrm>
          <a:prstGeom prst="rect">
            <a:avLst/>
          </a:prstGeom>
        </p:spPr>
        <p:txBody>
          <a:bodyPr vert="horz" lIns="0" tIns="0" rIns="0" bIns="0" rtlCol="0" anchor="ctr"/>
          <a:lstStyle>
            <a:lvl1pPr algn="l">
              <a:defRPr sz="800">
                <a:solidFill>
                  <a:schemeClr val="accent6"/>
                </a:solidFill>
                <a:latin typeface="Arial" panose="020B0604020202020204" pitchFamily="34" charset="0"/>
                <a:ea typeface="Baskerville" panose="02020502070401020303" pitchFamily="18" charset="0"/>
                <a:cs typeface="Arial" panose="020B0604020202020204" pitchFamily="34" charset="0"/>
              </a:defRPr>
            </a:lvl1pPr>
          </a:lstStyle>
          <a:p>
            <a:fld id="{26D14E97-1E24-2B43-B806-7EF22B92342C}" type="datetime1">
              <a:rPr lang="fi-FI" smtClean="0"/>
              <a:pPr/>
              <a:t>16.12.2022</a:t>
            </a:fld>
            <a:endParaRPr lang="en-FI" dirty="0"/>
          </a:p>
        </p:txBody>
      </p:sp>
      <p:sp>
        <p:nvSpPr>
          <p:cNvPr id="5" name="Footer Placeholder 4">
            <a:extLst>
              <a:ext uri="{FF2B5EF4-FFF2-40B4-BE49-F238E27FC236}">
                <a16:creationId xmlns:a16="http://schemas.microsoft.com/office/drawing/2014/main" id="{8CE050D3-D669-484F-BCD8-CD0D2E0C28FC}"/>
              </a:ext>
            </a:extLst>
          </p:cNvPr>
          <p:cNvSpPr>
            <a:spLocks noGrp="1"/>
          </p:cNvSpPr>
          <p:nvPr>
            <p:ph type="ftr" sz="quarter" idx="3"/>
          </p:nvPr>
        </p:nvSpPr>
        <p:spPr>
          <a:xfrm>
            <a:off x="4730581" y="6409618"/>
            <a:ext cx="825671" cy="365125"/>
          </a:xfrm>
          <a:prstGeom prst="rect">
            <a:avLst/>
          </a:prstGeom>
        </p:spPr>
        <p:txBody>
          <a:bodyPr vert="horz" lIns="0" tIns="0" rIns="0" bIns="0" rtlCol="0" anchor="ctr"/>
          <a:lstStyle>
            <a:lvl1pPr algn="r">
              <a:defRPr sz="800">
                <a:solidFill>
                  <a:schemeClr val="accent6"/>
                </a:solidFill>
                <a:latin typeface="Arial" panose="020B0604020202020204" pitchFamily="34" charset="0"/>
                <a:ea typeface="Baskerville" panose="02020502070401020303" pitchFamily="18" charset="0"/>
                <a:cs typeface="Arial" panose="020B0604020202020204" pitchFamily="34" charset="0"/>
              </a:defRPr>
            </a:lvl1pPr>
          </a:lstStyle>
          <a:p>
            <a:r>
              <a:rPr lang="en-FI" b="1" dirty="0"/>
              <a:t>© </a:t>
            </a:r>
            <a:r>
              <a:rPr lang="en-FI" dirty="0"/>
              <a:t>HelsinkiMissio</a:t>
            </a:r>
          </a:p>
        </p:txBody>
      </p:sp>
      <p:sp>
        <p:nvSpPr>
          <p:cNvPr id="6" name="Slide Number Placeholder 5">
            <a:extLst>
              <a:ext uri="{FF2B5EF4-FFF2-40B4-BE49-F238E27FC236}">
                <a16:creationId xmlns:a16="http://schemas.microsoft.com/office/drawing/2014/main" id="{C6DB259C-ABB7-1148-9F58-D78CA6069B92}"/>
              </a:ext>
            </a:extLst>
          </p:cNvPr>
          <p:cNvSpPr>
            <a:spLocks noGrp="1"/>
          </p:cNvSpPr>
          <p:nvPr>
            <p:ph type="sldNum" sz="quarter" idx="4"/>
          </p:nvPr>
        </p:nvSpPr>
        <p:spPr>
          <a:xfrm>
            <a:off x="220717" y="6409619"/>
            <a:ext cx="409107" cy="365124"/>
          </a:xfrm>
          <a:prstGeom prst="rect">
            <a:avLst/>
          </a:prstGeom>
        </p:spPr>
        <p:txBody>
          <a:bodyPr vert="horz" lIns="0" tIns="0" rIns="0" bIns="0" rtlCol="0" anchor="ctr"/>
          <a:lstStyle>
            <a:lvl1pPr algn="l">
              <a:defRPr sz="800">
                <a:solidFill>
                  <a:schemeClr val="tx1"/>
                </a:solidFill>
                <a:latin typeface="Arial" panose="020B0604020202020204" pitchFamily="34" charset="0"/>
                <a:ea typeface="Baskerville" panose="02020502070401020303" pitchFamily="18" charset="0"/>
                <a:cs typeface="Arial" panose="020B0604020202020204" pitchFamily="34" charset="0"/>
              </a:defRPr>
            </a:lvl1pPr>
          </a:lstStyle>
          <a:p>
            <a:fld id="{E13288F7-76E5-7043-9CF9-E79F30AE9A2B}" type="slidenum">
              <a:rPr lang="en-FI" smtClean="0"/>
              <a:pPr/>
              <a:t>‹#›</a:t>
            </a:fld>
            <a:endParaRPr lang="en-FI" dirty="0"/>
          </a:p>
        </p:txBody>
      </p:sp>
    </p:spTree>
    <p:extLst>
      <p:ext uri="{BB962C8B-B14F-4D97-AF65-F5344CB8AC3E}">
        <p14:creationId xmlns:p14="http://schemas.microsoft.com/office/powerpoint/2010/main" val="27764942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Lst>
  <p:hf hdr="0" ftr="0" dt="0"/>
  <p:txStyles>
    <p:titleStyle>
      <a:lvl1pPr algn="l" defTabSz="914377" rtl="0" eaLnBrk="1" latinLnBrk="0" hangingPunct="1">
        <a:lnSpc>
          <a:spcPct val="90000"/>
        </a:lnSpc>
        <a:spcBef>
          <a:spcPct val="0"/>
        </a:spcBef>
        <a:buNone/>
        <a:defRPr sz="4400" b="1" i="0" kern="1200" cap="all" spc="-151" baseline="0">
          <a:solidFill>
            <a:schemeClr val="tx1"/>
          </a:solidFill>
          <a:latin typeface="Times New Roman" panose="02020603050405020304" pitchFamily="18" charset="0"/>
          <a:ea typeface="Baskerville SemiBold" panose="02020502070401020303" pitchFamily="18" charset="0"/>
          <a:cs typeface="Times New Roman" panose="02020603050405020304" pitchFamily="18"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9">
          <p15:clr>
            <a:srgbClr val="F26B43"/>
          </p15:clr>
        </p15:guide>
        <p15:guide id="2" orient="horz" pos="339">
          <p15:clr>
            <a:srgbClr val="F26B43"/>
          </p15:clr>
        </p15:guide>
        <p15:guide id="3" pos="7339">
          <p15:clr>
            <a:srgbClr val="F26B43"/>
          </p15:clr>
        </p15:guide>
        <p15:guide id="4" orient="horz" pos="3979">
          <p15:clr>
            <a:srgbClr val="F26B43"/>
          </p15:clr>
        </p15:guide>
        <p15:guide id="5" pos="3840">
          <p15:clr>
            <a:srgbClr val="F26B43"/>
          </p15:clr>
        </p15:guide>
        <p15:guide id="6" pos="3500">
          <p15:clr>
            <a:srgbClr val="F26B43"/>
          </p15:clr>
        </p15:guide>
        <p15:guide id="7" pos="4180">
          <p15:clr>
            <a:srgbClr val="F26B43"/>
          </p15:clr>
        </p15:guide>
        <p15:guide id="8" pos="2088">
          <p15:clr>
            <a:srgbClr val="F26B43"/>
          </p15:clr>
        </p15:guide>
        <p15:guide id="9" pos="575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2.xml.rels><?xml version="1.0" encoding="UTF-8" standalone="yes"?>
<Relationships xmlns="http://schemas.openxmlformats.org/package/2006/relationships"><Relationship Id="rId3" Type="http://schemas.openxmlformats.org/officeDocument/2006/relationships/hyperlink" Target="https://www.helsinkimissio.fi/tarvitsetko-apua/nuorille/keskustelu-ja-kriisiapu/" TargetMode="External"/><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hyperlink" Target="http://www.helsinkimissio.fi/"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hyperlink" Target="https://www.helsinkimissio.fi/tarvitsetko-apua/nuorille/ryhmat/" TargetMode="External"/><Relationship Id="rId5" Type="http://schemas.openxmlformats.org/officeDocument/2006/relationships/hyperlink" Target="https://www.helsinkimissio.fi/tarvitsetko-apua/nuorille/tukihenkilo/" TargetMode="External"/><Relationship Id="rId4" Type="http://schemas.openxmlformats.org/officeDocument/2006/relationships/hyperlink" Target="https://www.helsinkimissio.fi/tarvitsetko-apua/nuorille/keskustelu-ja-kriisiapu/"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hyperlink" Target="https://www.helsinkimissio.fi/" TargetMode="External"/><Relationship Id="rId2" Type="http://schemas.openxmlformats.org/officeDocument/2006/relationships/hyperlink" Target="mailto:schooltobelong@helsinkimissio.fi" TargetMode="External"/><Relationship Id="rId1" Type="http://schemas.openxmlformats.org/officeDocument/2006/relationships/slideLayout" Target="../slideLayouts/slideLayout20.xml"/><Relationship Id="rId4" Type="http://schemas.openxmlformats.org/officeDocument/2006/relationships/hyperlink" Target="https://www.helsinkimissio.fi/schooltobel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026E38-7C91-9E4D-9F6B-2E43A5AF1FCF}"/>
              </a:ext>
            </a:extLst>
          </p:cNvPr>
          <p:cNvSpPr>
            <a:spLocks noGrp="1"/>
          </p:cNvSpPr>
          <p:nvPr>
            <p:ph type="ctrTitle"/>
          </p:nvPr>
        </p:nvSpPr>
        <p:spPr/>
        <p:txBody>
          <a:bodyPr>
            <a:normAutofit/>
          </a:bodyPr>
          <a:lstStyle/>
          <a:p>
            <a:r>
              <a:rPr lang="fi-FI" sz="5400" dirty="0"/>
              <a:t>YKSINÄISYYS</a:t>
            </a:r>
            <a:br>
              <a:rPr lang="fi-FI" sz="4400" dirty="0"/>
            </a:br>
            <a:r>
              <a:rPr lang="fi-FI" sz="4400" dirty="0"/>
              <a:t>–</a:t>
            </a:r>
            <a:br>
              <a:rPr lang="fi-FI" sz="4400" dirty="0"/>
            </a:br>
            <a:r>
              <a:rPr lang="fi-FI" sz="3200" dirty="0"/>
              <a:t>Oppituntimateriaali</a:t>
            </a:r>
            <a:endParaRPr lang="fi-FI" sz="4400" dirty="0"/>
          </a:p>
        </p:txBody>
      </p:sp>
      <p:pic>
        <p:nvPicPr>
          <p:cNvPr id="3" name="Picture 3">
            <a:extLst>
              <a:ext uri="{FF2B5EF4-FFF2-40B4-BE49-F238E27FC236}">
                <a16:creationId xmlns:a16="http://schemas.microsoft.com/office/drawing/2014/main" id="{620FA375-C958-EBAE-D976-A501D4D37B67}"/>
              </a:ext>
            </a:extLst>
          </p:cNvPr>
          <p:cNvPicPr>
            <a:picLocks noChangeAspect="1"/>
          </p:cNvPicPr>
          <p:nvPr/>
        </p:nvPicPr>
        <p:blipFill>
          <a:blip r:embed="rId3"/>
          <a:stretch>
            <a:fillRect/>
          </a:stretch>
        </p:blipFill>
        <p:spPr>
          <a:xfrm>
            <a:off x="5655978" y="1245655"/>
            <a:ext cx="880042" cy="880042"/>
          </a:xfrm>
          <a:prstGeom prst="rect">
            <a:avLst/>
          </a:prstGeom>
        </p:spPr>
      </p:pic>
      <p:pic>
        <p:nvPicPr>
          <p:cNvPr id="4" name="Picture 2">
            <a:extLst>
              <a:ext uri="{FF2B5EF4-FFF2-40B4-BE49-F238E27FC236}">
                <a16:creationId xmlns:a16="http://schemas.microsoft.com/office/drawing/2014/main" id="{372116C7-8B7D-3AF9-2C5D-92D6DBFC4C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00879" y="5162655"/>
            <a:ext cx="3790242" cy="451079"/>
          </a:xfrm>
          <a:prstGeom prst="rect">
            <a:avLst/>
          </a:prstGeom>
        </p:spPr>
      </p:pic>
    </p:spTree>
    <p:extLst>
      <p:ext uri="{BB962C8B-B14F-4D97-AF65-F5344CB8AC3E}">
        <p14:creationId xmlns:p14="http://schemas.microsoft.com/office/powerpoint/2010/main" val="1807173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A2EAC88F-3828-B92F-FF5F-92152CEE25D9}"/>
              </a:ext>
            </a:extLst>
          </p:cNvPr>
          <p:cNvSpPr>
            <a:spLocks noGrp="1"/>
          </p:cNvSpPr>
          <p:nvPr>
            <p:ph type="title"/>
          </p:nvPr>
        </p:nvSpPr>
        <p:spPr>
          <a:xfrm>
            <a:off x="629824" y="733112"/>
            <a:ext cx="11116091" cy="699379"/>
          </a:xfrm>
        </p:spPr>
        <p:txBody>
          <a:bodyPr/>
          <a:lstStyle/>
          <a:p>
            <a:r>
              <a:rPr lang="fi-FI" dirty="0">
                <a:latin typeface="Montserrat" pitchFamily="2" charset="77"/>
              </a:rPr>
              <a:t>Sisältövaroitus</a:t>
            </a:r>
          </a:p>
        </p:txBody>
      </p:sp>
      <p:sp>
        <p:nvSpPr>
          <p:cNvPr id="7" name="Tekstin paikkamerkki 6">
            <a:extLst>
              <a:ext uri="{FF2B5EF4-FFF2-40B4-BE49-F238E27FC236}">
                <a16:creationId xmlns:a16="http://schemas.microsoft.com/office/drawing/2014/main" id="{E46B469F-282F-3785-1A25-7F5657263B2B}"/>
              </a:ext>
            </a:extLst>
          </p:cNvPr>
          <p:cNvSpPr>
            <a:spLocks noGrp="1"/>
          </p:cNvSpPr>
          <p:nvPr>
            <p:ph type="body" idx="1"/>
          </p:nvPr>
        </p:nvSpPr>
        <p:spPr>
          <a:xfrm>
            <a:off x="629824" y="1678330"/>
            <a:ext cx="11116091" cy="4271058"/>
          </a:xfrm>
        </p:spPr>
        <p:txBody>
          <a:bodyPr>
            <a:normAutofit lnSpcReduction="10000"/>
          </a:bodyPr>
          <a:lstStyle/>
          <a:p>
            <a:r>
              <a:rPr lang="fi-FI" sz="2400" dirty="0">
                <a:latin typeface="Montserrat" panose="00000500000000000000" pitchFamily="2" charset="0"/>
              </a:rPr>
              <a:t>Tämä oppitunti käsittelee yksinäisyysilmiötä. Se ei ole helppo aihe. Toisille meistä yksinäisyys saattaa olla omakohtainen ja ajankohtainen asia juuri nyt. Joillain se taas saattaa nostaa pintaan joitain menneisyyden kipeitä kokemuksia.</a:t>
            </a:r>
          </a:p>
          <a:p>
            <a:r>
              <a:rPr lang="fi-FI" sz="2400" dirty="0">
                <a:latin typeface="Montserrat" panose="00000500000000000000" pitchFamily="2" charset="0"/>
              </a:rPr>
              <a:t>Mikäli yksinäisyyden käsittely herättää sinussa ikäviä tunteita, älä jää asian kanssa yksin. Keskustele asiasta jonkun kaverisi, huoltajasi, oppilaitoksesi henkilökunnan, </a:t>
            </a:r>
            <a:r>
              <a:rPr lang="fi-FI" sz="2400" dirty="0" err="1">
                <a:latin typeface="Montserrat" panose="00000500000000000000" pitchFamily="2" charset="0"/>
              </a:rPr>
              <a:t>HelsinkiMission</a:t>
            </a:r>
            <a:r>
              <a:rPr lang="fi-FI" sz="2400" dirty="0">
                <a:latin typeface="Montserrat" panose="00000500000000000000" pitchFamily="2" charset="0"/>
              </a:rPr>
              <a:t> ammattilaisen tai muun luotettavan aikuisen kanssa. Muista, että yksinäisyyteen voi vaikuttaa, eikä se ole ikuista! Tärkeintä on, ettet jää asian kanssa yksin. </a:t>
            </a:r>
          </a:p>
          <a:p>
            <a:r>
              <a:rPr lang="fi-FI" sz="2400" dirty="0" err="1">
                <a:latin typeface="Montserrat" panose="00000500000000000000" pitchFamily="2" charset="0"/>
              </a:rPr>
              <a:t>HelsinkiMission</a:t>
            </a:r>
            <a:r>
              <a:rPr lang="fi-FI" sz="2400" dirty="0">
                <a:latin typeface="Montserrat" panose="00000500000000000000" pitchFamily="2" charset="0"/>
              </a:rPr>
              <a:t> Nuorten Kriisipisteen keskusteluapu auttaa satoja yksinäisyyttä kokevia nuoria vuosittain. Asiakkaaksi voi tulla ilmaiseksi ja ilman lähetettä. </a:t>
            </a:r>
          </a:p>
          <a:p>
            <a:r>
              <a:rPr lang="fi-FI" sz="2400" dirty="0">
                <a:latin typeface="Montserrat" panose="00000500000000000000" pitchFamily="2" charset="0"/>
              </a:rPr>
              <a:t>Lue lisää: </a:t>
            </a:r>
            <a:r>
              <a:rPr lang="fi-FI" sz="2400" dirty="0">
                <a:latin typeface="Montserrat" panose="00000500000000000000" pitchFamily="2" charset="0"/>
                <a:hlinkClick r:id="rId3"/>
              </a:rPr>
              <a:t>helsinkimissio.fi/nuorten-kriisipiste</a:t>
            </a:r>
            <a:endParaRPr lang="fi-FI" sz="2400" dirty="0">
              <a:latin typeface="Montserrat" panose="00000500000000000000" pitchFamily="2" charset="0"/>
            </a:endParaRPr>
          </a:p>
        </p:txBody>
      </p:sp>
    </p:spTree>
    <p:extLst>
      <p:ext uri="{BB962C8B-B14F-4D97-AF65-F5344CB8AC3E}">
        <p14:creationId xmlns:p14="http://schemas.microsoft.com/office/powerpoint/2010/main" val="732200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17B856-2B00-9941-BD27-5A291278A562}"/>
              </a:ext>
            </a:extLst>
          </p:cNvPr>
          <p:cNvSpPr>
            <a:spLocks noGrp="1"/>
          </p:cNvSpPr>
          <p:nvPr>
            <p:ph sz="quarter" idx="10"/>
          </p:nvPr>
        </p:nvSpPr>
        <p:spPr>
          <a:xfrm>
            <a:off x="607048" y="1636099"/>
            <a:ext cx="11380166" cy="5079026"/>
          </a:xfrm>
        </p:spPr>
        <p:txBody>
          <a:bodyPr>
            <a:noAutofit/>
          </a:bodyPr>
          <a:lstStyle/>
          <a:p>
            <a:pPr marL="514350" indent="-514350">
              <a:lnSpc>
                <a:spcPct val="100000"/>
              </a:lnSpc>
              <a:buFont typeface="+mj-lt"/>
              <a:buAutoNum type="arabicPeriod"/>
            </a:pPr>
            <a:r>
              <a:rPr lang="fi-FI" sz="2000" b="1" dirty="0"/>
              <a:t>Interaktiivinen harjoitus </a:t>
            </a:r>
            <a:r>
              <a:rPr lang="fi-FI" sz="2000" dirty="0"/>
              <a:t>– Erilaisia tervehtimistapoja </a:t>
            </a:r>
          </a:p>
          <a:p>
            <a:pPr marL="514350" indent="-514350">
              <a:lnSpc>
                <a:spcPct val="100000"/>
              </a:lnSpc>
              <a:buFont typeface="+mj-lt"/>
              <a:buAutoNum type="arabicPeriod"/>
            </a:pPr>
            <a:r>
              <a:rPr lang="fi-FI" sz="2000" b="1" dirty="0"/>
              <a:t>Faktoja yksinäisyydestä </a:t>
            </a:r>
            <a:r>
              <a:rPr lang="fi-FI" sz="2000" dirty="0"/>
              <a:t>– Tahaton yksinäisyys – mistä yksinäisyyden tunteessa on kyse?</a:t>
            </a:r>
          </a:p>
          <a:p>
            <a:pPr marL="514350" indent="-514350">
              <a:lnSpc>
                <a:spcPct val="100000"/>
              </a:lnSpc>
              <a:buFont typeface="+mj-lt"/>
              <a:buAutoNum type="arabicPeriod"/>
            </a:pPr>
            <a:r>
              <a:rPr lang="fi-FI" sz="2000" b="1" dirty="0"/>
              <a:t>Faktoja yksinäisyydestä / interaktiivinen harjoitus </a:t>
            </a:r>
            <a:r>
              <a:rPr lang="fi-FI" sz="2000" dirty="0"/>
              <a:t>– Totta vai tarua yksinäisyydestä</a:t>
            </a:r>
          </a:p>
          <a:p>
            <a:pPr marL="514350" indent="-514350">
              <a:lnSpc>
                <a:spcPct val="100000"/>
              </a:lnSpc>
              <a:buFont typeface="+mj-lt"/>
              <a:buAutoNum type="arabicPeriod"/>
            </a:pPr>
            <a:r>
              <a:rPr lang="fi-FI" sz="2000" b="1" dirty="0"/>
              <a:t>Faktoja yksinäisyydestä </a:t>
            </a:r>
            <a:r>
              <a:rPr lang="fi-FI" sz="2000" dirty="0"/>
              <a:t>– Kuinka moni kokee yksinäisyyttä? </a:t>
            </a:r>
          </a:p>
          <a:p>
            <a:pPr marL="514350" indent="-514350">
              <a:lnSpc>
                <a:spcPct val="100000"/>
              </a:lnSpc>
              <a:buFont typeface="+mj-lt"/>
              <a:buAutoNum type="arabicPeriod"/>
            </a:pPr>
            <a:r>
              <a:rPr lang="fi-FI" sz="2000" b="1" dirty="0"/>
              <a:t>Keskustelutehtävä </a:t>
            </a:r>
            <a:r>
              <a:rPr lang="fi-FI" sz="2000" dirty="0"/>
              <a:t>– Asenteet ja yksinäisyys </a:t>
            </a:r>
          </a:p>
          <a:p>
            <a:pPr marL="514350" indent="-514350">
              <a:lnSpc>
                <a:spcPct val="100000"/>
              </a:lnSpc>
              <a:buFont typeface="+mj-lt"/>
              <a:buAutoNum type="arabicPeriod"/>
            </a:pPr>
            <a:r>
              <a:rPr lang="fi-FI" sz="2000" b="1" dirty="0"/>
              <a:t>Faktoja yksinäisyydestä </a:t>
            </a:r>
            <a:r>
              <a:rPr lang="fi-FI" sz="2000" dirty="0"/>
              <a:t>– Emotionaalinen yksinäisyys </a:t>
            </a:r>
          </a:p>
          <a:p>
            <a:pPr marL="514350" indent="-514350">
              <a:lnSpc>
                <a:spcPct val="100000"/>
              </a:lnSpc>
              <a:buFont typeface="+mj-lt"/>
              <a:buAutoNum type="arabicPeriod"/>
            </a:pPr>
            <a:r>
              <a:rPr lang="fi-FI" sz="2000" b="1" dirty="0"/>
              <a:t>Keskustelutehtävä </a:t>
            </a:r>
            <a:r>
              <a:rPr lang="fi-FI" sz="2000" dirty="0"/>
              <a:t>– Vetäytyminen ryhmästä </a:t>
            </a:r>
          </a:p>
          <a:p>
            <a:pPr marL="514350" indent="-514350">
              <a:lnSpc>
                <a:spcPct val="100000"/>
              </a:lnSpc>
              <a:buFont typeface="+mj-lt"/>
              <a:buAutoNum type="arabicPeriod"/>
            </a:pPr>
            <a:r>
              <a:rPr lang="fi-FI" sz="2000" b="1" dirty="0"/>
              <a:t>Faktoja yksinäisyydestä </a:t>
            </a:r>
            <a:r>
              <a:rPr lang="fi-FI" sz="2000" dirty="0"/>
              <a:t>– Yksinäisyyden tunteeseen vaikuttaminen</a:t>
            </a:r>
          </a:p>
          <a:p>
            <a:pPr marL="514350" indent="-514350">
              <a:lnSpc>
                <a:spcPct val="100000"/>
              </a:lnSpc>
              <a:buFont typeface="+mj-lt"/>
              <a:buAutoNum type="arabicPeriod"/>
            </a:pPr>
            <a:r>
              <a:rPr lang="fi-FI" sz="2000" b="1" dirty="0"/>
              <a:t>Tietoa tukipalveluista </a:t>
            </a:r>
            <a:r>
              <a:rPr lang="fi-FI" sz="2000" dirty="0"/>
              <a:t>– Keskusteluapua yksinäisyyteen</a:t>
            </a:r>
          </a:p>
        </p:txBody>
      </p:sp>
      <p:sp>
        <p:nvSpPr>
          <p:cNvPr id="6" name="Otsikko 5">
            <a:extLst>
              <a:ext uri="{FF2B5EF4-FFF2-40B4-BE49-F238E27FC236}">
                <a16:creationId xmlns:a16="http://schemas.microsoft.com/office/drawing/2014/main" id="{9AB50146-70DC-DF43-A842-240C281E5EA0}"/>
              </a:ext>
            </a:extLst>
          </p:cNvPr>
          <p:cNvSpPr>
            <a:spLocks noGrp="1"/>
          </p:cNvSpPr>
          <p:nvPr>
            <p:ph type="title"/>
          </p:nvPr>
        </p:nvSpPr>
        <p:spPr/>
        <p:txBody>
          <a:bodyPr>
            <a:normAutofit/>
          </a:bodyPr>
          <a:lstStyle/>
          <a:p>
            <a:r>
              <a:rPr lang="fi-FI" dirty="0"/>
              <a:t>OPPITUNNIN SISÄLTÖ</a:t>
            </a:r>
          </a:p>
        </p:txBody>
      </p:sp>
    </p:spTree>
    <p:extLst>
      <p:ext uri="{BB962C8B-B14F-4D97-AF65-F5344CB8AC3E}">
        <p14:creationId xmlns:p14="http://schemas.microsoft.com/office/powerpoint/2010/main" val="2544623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B9130BD-F318-DB7D-B590-26AE1AD715EC}"/>
              </a:ext>
            </a:extLst>
          </p:cNvPr>
          <p:cNvSpPr>
            <a:spLocks noGrp="1"/>
          </p:cNvSpPr>
          <p:nvPr>
            <p:ph type="title"/>
          </p:nvPr>
        </p:nvSpPr>
        <p:spPr>
          <a:xfrm>
            <a:off x="609601" y="2391992"/>
            <a:ext cx="10972798" cy="1037008"/>
          </a:xfrm>
        </p:spPr>
        <p:txBody>
          <a:bodyPr>
            <a:normAutofit fontScale="90000"/>
          </a:bodyPr>
          <a:lstStyle/>
          <a:p>
            <a:r>
              <a:rPr lang="fi-FI" dirty="0"/>
              <a:t>ERILAISIA TERVEHTIMISTAPOJA </a:t>
            </a:r>
            <a:br>
              <a:rPr lang="fi-FI" dirty="0"/>
            </a:br>
            <a:r>
              <a:rPr lang="fi-FI" dirty="0"/>
              <a:t>– </a:t>
            </a:r>
            <a:br>
              <a:rPr lang="fi-FI" dirty="0"/>
            </a:br>
            <a:r>
              <a:rPr lang="fi-FI" sz="3100" b="0" dirty="0"/>
              <a:t>RYHMÄHARJOITUS</a:t>
            </a:r>
            <a:br>
              <a:rPr lang="fi-FI" dirty="0"/>
            </a:br>
            <a:endParaRPr lang="fi-FI" dirty="0"/>
          </a:p>
        </p:txBody>
      </p:sp>
    </p:spTree>
    <p:extLst>
      <p:ext uri="{BB962C8B-B14F-4D97-AF65-F5344CB8AC3E}">
        <p14:creationId xmlns:p14="http://schemas.microsoft.com/office/powerpoint/2010/main" val="1659791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82FF228-2D2A-2499-FFC3-3BB097D40923}"/>
              </a:ext>
            </a:extLst>
          </p:cNvPr>
          <p:cNvSpPr>
            <a:spLocks noGrp="1"/>
          </p:cNvSpPr>
          <p:nvPr>
            <p:ph type="title"/>
          </p:nvPr>
        </p:nvSpPr>
        <p:spPr>
          <a:xfrm>
            <a:off x="492747" y="298657"/>
            <a:ext cx="7581900" cy="1037008"/>
          </a:xfrm>
        </p:spPr>
        <p:txBody>
          <a:bodyPr>
            <a:normAutofit/>
          </a:bodyPr>
          <a:lstStyle/>
          <a:p>
            <a:r>
              <a:rPr lang="fi-FI" sz="4000" dirty="0"/>
              <a:t>TAHATON YKSINÄISYYS</a:t>
            </a:r>
          </a:p>
        </p:txBody>
      </p:sp>
      <p:sp>
        <p:nvSpPr>
          <p:cNvPr id="5" name="Sisällön paikkamerkki 4">
            <a:extLst>
              <a:ext uri="{FF2B5EF4-FFF2-40B4-BE49-F238E27FC236}">
                <a16:creationId xmlns:a16="http://schemas.microsoft.com/office/drawing/2014/main" id="{FE92DD9B-4224-6FB6-5CBC-7754B3D0D68C}"/>
              </a:ext>
            </a:extLst>
          </p:cNvPr>
          <p:cNvSpPr>
            <a:spLocks noGrp="1"/>
          </p:cNvSpPr>
          <p:nvPr>
            <p:ph sz="quarter" idx="10"/>
          </p:nvPr>
        </p:nvSpPr>
        <p:spPr>
          <a:xfrm>
            <a:off x="492747" y="1335664"/>
            <a:ext cx="6200153" cy="5319135"/>
          </a:xfrm>
        </p:spPr>
        <p:txBody>
          <a:bodyPr>
            <a:noAutofit/>
          </a:bodyPr>
          <a:lstStyle/>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fi-FI" sz="1600" b="0" i="0" u="none" strike="noStrike" cap="none" normalizeH="0" baseline="0" noProof="0" dirty="0">
                <a:ln>
                  <a:noFill/>
                </a:ln>
                <a:uLnTx/>
                <a:uFillTx/>
                <a:cs typeface="Arial" panose="020B0604020202020204" pitchFamily="34" charset="0"/>
              </a:rPr>
              <a:t>Epämiellyttävä ulkopuolisuuden ja eristyneisyyden tunne </a:t>
            </a:r>
            <a:br>
              <a:rPr kumimoji="0" lang="fi-FI" sz="1600" b="0" i="0" u="none" strike="noStrike" cap="none" normalizeH="0" baseline="0" noProof="0" dirty="0">
                <a:ln>
                  <a:noFill/>
                </a:ln>
                <a:uLnTx/>
                <a:uFillTx/>
                <a:cs typeface="Arial" panose="020B0604020202020204" pitchFamily="34" charset="0"/>
              </a:rPr>
            </a:br>
            <a:r>
              <a:rPr kumimoji="0" lang="fi-FI" sz="1600" b="0" i="0" u="none" strike="noStrike" cap="none" normalizeH="0" baseline="0" noProof="0" dirty="0">
                <a:ln>
                  <a:noFill/>
                </a:ln>
                <a:uLnTx/>
                <a:uFillTx/>
                <a:cs typeface="Arial" panose="020B0604020202020204" pitchFamily="34" charset="0"/>
              </a:rPr>
              <a:t>	→ sosiaalinen ja emotionaalinen yksinäisyys</a:t>
            </a:r>
          </a:p>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fi-FI" sz="1600" b="0" i="0" u="none" strike="noStrike" cap="none" normalizeH="0" baseline="0" noProof="0" dirty="0">
                <a:ln>
                  <a:noFill/>
                </a:ln>
                <a:uLnTx/>
                <a:uFillTx/>
                <a:cs typeface="Arial" panose="020B0604020202020204" pitchFamily="34" charset="0"/>
              </a:rPr>
              <a:t>Eri asia kuin yksin oleminen / yksinolo – yksinäisyys ei ole koskaan toivottua</a:t>
            </a:r>
          </a:p>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fi-FI" sz="1600" b="0" i="0" u="none" strike="noStrike" cap="none" normalizeH="0" baseline="0" noProof="0" dirty="0">
                <a:ln>
                  <a:noFill/>
                </a:ln>
                <a:uLnTx/>
                <a:uFillTx/>
                <a:cs typeface="Arial" panose="020B0604020202020204" pitchFamily="34" charset="0"/>
              </a:rPr>
              <a:t>Yksinäisyys on osoitus elintärkeästä yhteisöllisyyden tarpeesta</a:t>
            </a:r>
          </a:p>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fi-FI" sz="1600" b="0" i="0" u="none" strike="noStrike" cap="none" normalizeH="0" baseline="0" noProof="0" dirty="0">
                <a:ln>
                  <a:noFill/>
                </a:ln>
                <a:uLnTx/>
                <a:uFillTx/>
                <a:cs typeface="Arial" panose="020B0604020202020204" pitchFamily="34" charset="0"/>
              </a:rPr>
              <a:t>On tunne, jonka kaikki voivat kokea, mutta tunne on yksilöllinen</a:t>
            </a:r>
          </a:p>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fi-FI" sz="1600" dirty="0">
                <a:effectLst/>
                <a:ea typeface="Calibri" panose="020F0502020204030204" pitchFamily="34" charset="0"/>
                <a:cs typeface="Arial" panose="020B0604020202020204" pitchFamily="34" charset="0"/>
              </a:rPr>
              <a:t>Motivoi meitä toimimaan, mutta lamauttaa pitkän ajan kuluessa</a:t>
            </a:r>
            <a:endParaRPr kumimoji="0" lang="fi-FI" sz="1600" b="0" i="0" u="none" strike="noStrike" cap="none" normalizeH="0" baseline="0" noProof="0" dirty="0">
              <a:ln>
                <a:noFill/>
              </a:ln>
              <a:uLnTx/>
              <a:uFillTx/>
              <a:cs typeface="Arial" panose="020B0604020202020204" pitchFamily="34" charset="0"/>
            </a:endParaRPr>
          </a:p>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fi-FI" sz="1600" b="0" i="0" u="none" strike="noStrike" cap="none" normalizeH="0" baseline="0" noProof="0" dirty="0">
                <a:ln>
                  <a:noFill/>
                </a:ln>
                <a:uLnTx/>
                <a:uFillTx/>
                <a:cs typeface="Arial" panose="020B0604020202020204" pitchFamily="34" charset="0"/>
              </a:rPr>
              <a:t>On </a:t>
            </a:r>
            <a:r>
              <a:rPr lang="fi-FI" sz="1600" dirty="0">
                <a:cs typeface="Arial" panose="020B0604020202020204" pitchFamily="34" charset="0"/>
              </a:rPr>
              <a:t>jotain muuta kuin</a:t>
            </a:r>
            <a:r>
              <a:rPr kumimoji="0" lang="fi-FI" sz="1600" b="0" i="0" u="none" strike="noStrike" cap="none" normalizeH="0" baseline="0" noProof="0" dirty="0">
                <a:ln>
                  <a:noFill/>
                </a:ln>
                <a:uLnTx/>
                <a:uFillTx/>
                <a:cs typeface="Arial" panose="020B0604020202020204" pitchFamily="34" charset="0"/>
              </a:rPr>
              <a:t> masennus, mutta yhtä vakava ilmiö</a:t>
            </a:r>
          </a:p>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fi-FI" sz="1600" b="0" i="0" u="none" strike="noStrike" cap="none" normalizeH="0" baseline="0" noProof="0" dirty="0">
                <a:ln>
                  <a:noFill/>
                </a:ln>
                <a:uLnTx/>
                <a:uFillTx/>
                <a:cs typeface="Arial" panose="020B0604020202020204" pitchFamily="34" charset="0"/>
              </a:rPr>
              <a:t>Liittyy eri elämänvaiheisiin ja erilaisiin elämäntilanteisiin</a:t>
            </a:r>
          </a:p>
          <a:p>
            <a:endParaRPr lang="fi-FI" sz="1600" dirty="0">
              <a:cs typeface="Arial" panose="020B0604020202020204" pitchFamily="34" charset="0"/>
            </a:endParaRPr>
          </a:p>
        </p:txBody>
      </p:sp>
      <p:pic>
        <p:nvPicPr>
          <p:cNvPr id="10" name="Kuvan paikkamerkki 9" descr="Kuva, joka sisältää kohteen ulko, ruoho">
            <a:extLst>
              <a:ext uri="{FF2B5EF4-FFF2-40B4-BE49-F238E27FC236}">
                <a16:creationId xmlns:a16="http://schemas.microsoft.com/office/drawing/2014/main" id="{45C2CEBE-83AA-1DDC-02B3-97C1FD0BCAB2}"/>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l="-348"/>
          <a:stretch/>
        </p:blipFill>
        <p:spPr>
          <a:xfrm>
            <a:off x="7236446" y="715561"/>
            <a:ext cx="4323320" cy="5426878"/>
          </a:xfrm>
        </p:spPr>
      </p:pic>
    </p:spTree>
    <p:extLst>
      <p:ext uri="{BB962C8B-B14F-4D97-AF65-F5344CB8AC3E}">
        <p14:creationId xmlns:p14="http://schemas.microsoft.com/office/powerpoint/2010/main" val="3326065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3803D7E8-CDE8-C82C-EC09-E2ADB919F3A8}"/>
              </a:ext>
            </a:extLst>
          </p:cNvPr>
          <p:cNvSpPr>
            <a:spLocks noGrp="1"/>
          </p:cNvSpPr>
          <p:nvPr>
            <p:ph sz="quarter" idx="10"/>
          </p:nvPr>
        </p:nvSpPr>
        <p:spPr>
          <a:xfrm>
            <a:off x="607048" y="1530220"/>
            <a:ext cx="10949952" cy="4728689"/>
          </a:xfrm>
        </p:spPr>
        <p:txBody>
          <a:bodyPr>
            <a:normAutofit/>
          </a:bodyPr>
          <a:lstStyle/>
          <a:p>
            <a:pPr marL="457200" indent="-457200">
              <a:buFont typeface="+mj-lt"/>
              <a:buAutoNum type="arabicPeriod"/>
            </a:pPr>
            <a:r>
              <a:rPr lang="fi-FI" sz="2400" dirty="0">
                <a:latin typeface="Montserrat" panose="00000500000000000000" pitchFamily="2" charset="0"/>
                <a:cs typeface="Times New Roman" panose="02020603050405020304" pitchFamily="18" charset="0"/>
              </a:rPr>
              <a:t>Suosittu henkilö ei voi olla yksinäinen. </a:t>
            </a:r>
          </a:p>
          <a:p>
            <a:pPr marL="457200" indent="-457200">
              <a:buFont typeface="+mj-lt"/>
              <a:buAutoNum type="arabicPeriod"/>
            </a:pPr>
            <a:r>
              <a:rPr lang="fi-FI" sz="2400" dirty="0">
                <a:latin typeface="Montserrat" panose="00000500000000000000" pitchFamily="2" charset="0"/>
                <a:cs typeface="Times New Roman" panose="02020603050405020304" pitchFamily="18" charset="0"/>
              </a:rPr>
              <a:t>Päällepäin ei aina näy, että joku tuntee itsensä yksinäiseksi. </a:t>
            </a:r>
          </a:p>
          <a:p>
            <a:pPr marL="457200" indent="-457200">
              <a:buFont typeface="+mj-lt"/>
              <a:buAutoNum type="arabicPeriod"/>
            </a:pPr>
            <a:r>
              <a:rPr lang="fi-FI" sz="2400" dirty="0">
                <a:latin typeface="Montserrat" panose="00000500000000000000" pitchFamily="2" charset="0"/>
                <a:cs typeface="Times New Roman" panose="02020603050405020304" pitchFamily="18" charset="0"/>
              </a:rPr>
              <a:t>Pojat kokevat useammin emotionaalista yksinäisyyttä kuin tytöt. (Emotionaalinen yksinäisyys on yksinäisyyden tunnetta, vaikka olisi ystäviä ja perhettä.)</a:t>
            </a:r>
          </a:p>
          <a:p>
            <a:pPr marL="457200" indent="-457200">
              <a:buFont typeface="+mj-lt"/>
              <a:buAutoNum type="arabicPeriod"/>
            </a:pPr>
            <a:r>
              <a:rPr lang="fi-FI" sz="2400" dirty="0">
                <a:latin typeface="Montserrat" panose="00000500000000000000" pitchFamily="2" charset="0"/>
                <a:cs typeface="Times New Roman" panose="02020603050405020304" pitchFamily="18" charset="0"/>
              </a:rPr>
              <a:t>Yksinäisyyden tunne on vähentynyt pandemian aikana.</a:t>
            </a:r>
          </a:p>
          <a:p>
            <a:pPr marL="457200" indent="-457200">
              <a:buFont typeface="+mj-lt"/>
              <a:buAutoNum type="arabicPeriod"/>
            </a:pPr>
            <a:r>
              <a:rPr lang="fi-FI" sz="2400" dirty="0">
                <a:latin typeface="Montserrat" panose="00000500000000000000" pitchFamily="2" charset="0"/>
                <a:cs typeface="Times New Roman" panose="02020603050405020304" pitchFamily="18" charset="0"/>
              </a:rPr>
              <a:t>Jos on kerran ollut yksinäinen, on aina yksinäinen.</a:t>
            </a:r>
          </a:p>
          <a:p>
            <a:pPr marL="457200" indent="-457200">
              <a:buFont typeface="+mj-lt"/>
              <a:buAutoNum type="arabicPeriod"/>
            </a:pPr>
            <a:r>
              <a:rPr lang="fi-FI" sz="2400" dirty="0">
                <a:latin typeface="Montserrat" panose="00000500000000000000" pitchFamily="2" charset="0"/>
                <a:cs typeface="Times New Roman" panose="02020603050405020304" pitchFamily="18" charset="0"/>
              </a:rPr>
              <a:t>Yksinäisyyden tunteesta puhuminen voi saada aikaan sen, että tunne ei tunnu niin vaikealta tai raskaalta.</a:t>
            </a:r>
          </a:p>
          <a:p>
            <a:pPr marL="457200" indent="-457200">
              <a:buFont typeface="+mj-lt"/>
              <a:buAutoNum type="arabicPeriod"/>
            </a:pPr>
            <a:r>
              <a:rPr lang="fi-FI" sz="2400" dirty="0">
                <a:effectLst/>
                <a:latin typeface="Montserrat" panose="00000500000000000000" pitchFamily="2" charset="0"/>
                <a:ea typeface="Calibri" panose="020F0502020204030204" pitchFamily="34" charset="0"/>
                <a:cs typeface="Times New Roman" panose="02020603050405020304" pitchFamily="18" charset="0"/>
              </a:rPr>
              <a:t>Yksinäisyyden tunteen vähentämiseen on saatavilla ammattiapua</a:t>
            </a:r>
            <a:r>
              <a:rPr lang="fi-FI" sz="2400" dirty="0">
                <a:latin typeface="Montserrat" panose="00000500000000000000" pitchFamily="2" charset="0"/>
                <a:cs typeface="Times New Roman" panose="02020603050405020304" pitchFamily="18" charset="0"/>
              </a:rPr>
              <a:t>.</a:t>
            </a:r>
          </a:p>
        </p:txBody>
      </p:sp>
      <p:sp>
        <p:nvSpPr>
          <p:cNvPr id="2" name="Otsikko 1">
            <a:extLst>
              <a:ext uri="{FF2B5EF4-FFF2-40B4-BE49-F238E27FC236}">
                <a16:creationId xmlns:a16="http://schemas.microsoft.com/office/drawing/2014/main" id="{27C814A8-973C-B737-B44E-E5D40964D4C4}"/>
              </a:ext>
            </a:extLst>
          </p:cNvPr>
          <p:cNvSpPr>
            <a:spLocks noGrp="1"/>
          </p:cNvSpPr>
          <p:nvPr>
            <p:ph type="title"/>
          </p:nvPr>
        </p:nvSpPr>
        <p:spPr>
          <a:xfrm>
            <a:off x="607048" y="599091"/>
            <a:ext cx="10718800" cy="813020"/>
          </a:xfrm>
        </p:spPr>
        <p:txBody>
          <a:bodyPr>
            <a:noAutofit/>
          </a:bodyPr>
          <a:lstStyle/>
          <a:p>
            <a:r>
              <a:rPr lang="fi-FI" sz="4000" dirty="0"/>
              <a:t>TOTTA VAI TARUA YKSINÄISYYDESTÄ</a:t>
            </a:r>
          </a:p>
        </p:txBody>
      </p:sp>
    </p:spTree>
    <p:extLst>
      <p:ext uri="{BB962C8B-B14F-4D97-AF65-F5344CB8AC3E}">
        <p14:creationId xmlns:p14="http://schemas.microsoft.com/office/powerpoint/2010/main" val="2494320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F15B0073-F176-F174-FE5B-22FD76949B0C}"/>
              </a:ext>
            </a:extLst>
          </p:cNvPr>
          <p:cNvSpPr>
            <a:spLocks noGrp="1"/>
          </p:cNvSpPr>
          <p:nvPr>
            <p:ph sz="quarter" idx="10"/>
          </p:nvPr>
        </p:nvSpPr>
        <p:spPr>
          <a:xfrm>
            <a:off x="5377911" y="2619213"/>
            <a:ext cx="5391900" cy="3748184"/>
          </a:xfrm>
        </p:spPr>
        <p:txBody>
          <a:bodyPr>
            <a:normAutofit/>
          </a:bodyPr>
          <a:lstStyle/>
          <a:p>
            <a:r>
              <a:rPr lang="fi-FI" sz="2200" b="1" dirty="0"/>
              <a:t>Joka toinen </a:t>
            </a:r>
            <a:r>
              <a:rPr lang="fi-FI" sz="2200" dirty="0"/>
              <a:t>nuori kokee yksinäisyyttä vähintään joskus</a:t>
            </a:r>
          </a:p>
          <a:p>
            <a:r>
              <a:rPr lang="fi-FI" sz="2200" b="1" dirty="0"/>
              <a:t>Joka kuudes </a:t>
            </a:r>
            <a:r>
              <a:rPr lang="fi-FI" sz="2200" dirty="0"/>
              <a:t>kokee toistuvasti yksinäisyyttä</a:t>
            </a:r>
          </a:p>
          <a:p>
            <a:r>
              <a:rPr lang="fi-FI" sz="2200" dirty="0">
                <a:effectLst/>
                <a:latin typeface="Montserrat" pitchFamily="2" charset="77"/>
                <a:ea typeface="Calibri" panose="020F0502020204030204" pitchFamily="34" charset="0"/>
                <a:cs typeface="Times New Roman" panose="02020603050405020304" pitchFamily="18" charset="0"/>
              </a:rPr>
              <a:t>Tutkimukset osoittavat, että yksinäisyyden kokeminen nuorena on tavallista</a:t>
            </a:r>
            <a:endParaRPr lang="fi-FI" sz="2200" dirty="0">
              <a:latin typeface="Montserrat" pitchFamily="2" charset="77"/>
              <a:cs typeface="Times New Roman" panose="02020603050405020304" pitchFamily="18" charset="0"/>
            </a:endParaRPr>
          </a:p>
          <a:p>
            <a:r>
              <a:rPr lang="fi-FI" sz="2200" dirty="0">
                <a:latin typeface="Montserrat" pitchFamily="2" charset="77"/>
                <a:cs typeface="Times New Roman" panose="02020603050405020304" pitchFamily="18" charset="0"/>
              </a:rPr>
              <a:t>Yksinäisyyden tunteeseen on mahdollista vaikuttaa eri tavoin</a:t>
            </a:r>
            <a:endParaRPr lang="fi-FI" sz="2200" dirty="0"/>
          </a:p>
        </p:txBody>
      </p:sp>
      <p:sp>
        <p:nvSpPr>
          <p:cNvPr id="3" name="Otsikko 2">
            <a:extLst>
              <a:ext uri="{FF2B5EF4-FFF2-40B4-BE49-F238E27FC236}">
                <a16:creationId xmlns:a16="http://schemas.microsoft.com/office/drawing/2014/main" id="{B17E7CC1-AD0B-BBE2-B336-3AF7E27187E4}"/>
              </a:ext>
            </a:extLst>
          </p:cNvPr>
          <p:cNvSpPr>
            <a:spLocks noGrp="1"/>
          </p:cNvSpPr>
          <p:nvPr>
            <p:ph type="title"/>
          </p:nvPr>
        </p:nvSpPr>
        <p:spPr>
          <a:xfrm>
            <a:off x="5377911" y="599091"/>
            <a:ext cx="6100620" cy="1037008"/>
          </a:xfrm>
        </p:spPr>
        <p:txBody>
          <a:bodyPr>
            <a:normAutofit fontScale="90000"/>
          </a:bodyPr>
          <a:lstStyle/>
          <a:p>
            <a:r>
              <a:rPr lang="fi-FI" dirty="0"/>
              <a:t>KUINKA MONI KOKEE YKSINÄISYYTTÄ?</a:t>
            </a:r>
          </a:p>
        </p:txBody>
      </p:sp>
      <p:pic>
        <p:nvPicPr>
          <p:cNvPr id="6" name="Kuvan paikkamerkki 5">
            <a:extLst>
              <a:ext uri="{FF2B5EF4-FFF2-40B4-BE49-F238E27FC236}">
                <a16:creationId xmlns:a16="http://schemas.microsoft.com/office/drawing/2014/main" id="{D79A370E-E75C-CFEC-AF71-E31310EE533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713469" y="715169"/>
            <a:ext cx="4322763" cy="5427662"/>
          </a:xfrm>
        </p:spPr>
      </p:pic>
    </p:spTree>
    <p:extLst>
      <p:ext uri="{BB962C8B-B14F-4D97-AF65-F5344CB8AC3E}">
        <p14:creationId xmlns:p14="http://schemas.microsoft.com/office/powerpoint/2010/main" val="2014490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3E46074B-61CB-5D48-739A-D3B141DF5A60}"/>
              </a:ext>
            </a:extLst>
          </p:cNvPr>
          <p:cNvSpPr>
            <a:spLocks noGrp="1"/>
          </p:cNvSpPr>
          <p:nvPr>
            <p:ph sz="quarter" idx="10"/>
          </p:nvPr>
        </p:nvSpPr>
        <p:spPr>
          <a:xfrm>
            <a:off x="607047" y="1807766"/>
            <a:ext cx="5488953" cy="4622812"/>
          </a:xfrm>
        </p:spPr>
        <p:txBody>
          <a:bodyPr>
            <a:normAutofit/>
          </a:bodyPr>
          <a:lstStyle/>
          <a:p>
            <a:pPr marL="0" indent="0">
              <a:buNone/>
            </a:pPr>
            <a:r>
              <a:rPr lang="fi-FI" sz="2400" b="1" dirty="0">
                <a:cs typeface="Times New Roman" panose="02020603050405020304" pitchFamily="18" charset="0"/>
              </a:rPr>
              <a:t>Yhteinen keskustelu: </a:t>
            </a:r>
          </a:p>
          <a:p>
            <a:pPr marL="0" indent="0">
              <a:buNone/>
            </a:pPr>
            <a:endParaRPr lang="sv-SE" sz="2400" b="1" dirty="0">
              <a:cs typeface="Times New Roman" panose="02020603050405020304" pitchFamily="18" charset="0"/>
            </a:endParaRPr>
          </a:p>
          <a:p>
            <a:pPr marL="457200" indent="-457200">
              <a:buFont typeface="+mj-lt"/>
              <a:buAutoNum type="arabicPeriod"/>
            </a:pPr>
            <a:r>
              <a:rPr lang="fi-FI" sz="2100" dirty="0">
                <a:effectLst/>
                <a:ea typeface="Calibri" panose="020F0502020204030204" pitchFamily="34" charset="0"/>
                <a:cs typeface="Times New Roman" panose="02020603050405020304" pitchFamily="18" charset="0"/>
              </a:rPr>
              <a:t>Onko yksinäisyyden tunteesta mielestäsi helppo vai vaikea puhua, vaikka se on tunne, jota kaikki kokevat jossain vaiheessa?</a:t>
            </a:r>
            <a:endParaRPr lang="fi-FI" sz="2100" dirty="0">
              <a:cs typeface="Times New Roman" panose="02020603050405020304" pitchFamily="18" charset="0"/>
            </a:endParaRPr>
          </a:p>
          <a:p>
            <a:pPr marL="457200" indent="-457200">
              <a:buFont typeface="+mj-lt"/>
              <a:buAutoNum type="arabicPeriod"/>
            </a:pPr>
            <a:r>
              <a:rPr lang="fi-FI" sz="2100" dirty="0">
                <a:effectLst/>
                <a:ea typeface="Calibri" panose="020F0502020204030204" pitchFamily="34" charset="0"/>
                <a:cs typeface="Times New Roman" panose="02020603050405020304" pitchFamily="18" charset="0"/>
              </a:rPr>
              <a:t>Miten yksinäisyydestä mielestäsi puhutaan koulussasi, ystäviesi kesken tai perheessäsi</a:t>
            </a:r>
            <a:r>
              <a:rPr lang="fi-FI" sz="2100" dirty="0">
                <a:cs typeface="Times New Roman" panose="02020603050405020304" pitchFamily="18" charset="0"/>
              </a:rPr>
              <a:t>? </a:t>
            </a:r>
          </a:p>
          <a:p>
            <a:pPr marL="457200" indent="-457200">
              <a:buFont typeface="+mj-lt"/>
              <a:buAutoNum type="arabicPeriod"/>
            </a:pPr>
            <a:r>
              <a:rPr lang="fi-FI" sz="2100" dirty="0">
                <a:cs typeface="Times New Roman" panose="02020603050405020304" pitchFamily="18" charset="0"/>
              </a:rPr>
              <a:t>Millaisia asenteita yksinäisyyttä kohtaan olet huomannut?</a:t>
            </a:r>
          </a:p>
          <a:p>
            <a:pPr marL="0" indent="0">
              <a:buNone/>
            </a:pPr>
            <a:endParaRPr lang="sv-SE" sz="2100" dirty="0">
              <a:cs typeface="Times New Roman" panose="02020603050405020304" pitchFamily="18" charset="0"/>
            </a:endParaRPr>
          </a:p>
          <a:p>
            <a:endParaRPr lang="fi-FI" dirty="0"/>
          </a:p>
        </p:txBody>
      </p:sp>
      <p:sp>
        <p:nvSpPr>
          <p:cNvPr id="5" name="Otsikko 4">
            <a:extLst>
              <a:ext uri="{FF2B5EF4-FFF2-40B4-BE49-F238E27FC236}">
                <a16:creationId xmlns:a16="http://schemas.microsoft.com/office/drawing/2014/main" id="{17AC56F9-B2F3-DFD7-C45E-027120C69C9E}"/>
              </a:ext>
            </a:extLst>
          </p:cNvPr>
          <p:cNvSpPr>
            <a:spLocks noGrp="1"/>
          </p:cNvSpPr>
          <p:nvPr>
            <p:ph type="title"/>
          </p:nvPr>
        </p:nvSpPr>
        <p:spPr>
          <a:xfrm>
            <a:off x="607046" y="246081"/>
            <a:ext cx="6339853" cy="1037008"/>
          </a:xfrm>
        </p:spPr>
        <p:txBody>
          <a:bodyPr>
            <a:noAutofit/>
          </a:bodyPr>
          <a:lstStyle/>
          <a:p>
            <a:r>
              <a:rPr lang="fi-FI" dirty="0"/>
              <a:t>ASENTEET JA YKSINÄISYYS</a:t>
            </a:r>
          </a:p>
        </p:txBody>
      </p:sp>
      <p:pic>
        <p:nvPicPr>
          <p:cNvPr id="14" name="Kuvan paikkamerkki 13" descr="Kuva, joka sisältää kohteen puu, ulko, ruoho, henkilö&#10;&#10;Kuvaus luotu automaattisesti">
            <a:extLst>
              <a:ext uri="{FF2B5EF4-FFF2-40B4-BE49-F238E27FC236}">
                <a16:creationId xmlns:a16="http://schemas.microsoft.com/office/drawing/2014/main" id="{3A57E9C3-3554-48AA-E292-3D0E6061F0D7}"/>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03046" y="715561"/>
            <a:ext cx="4323320" cy="5426878"/>
          </a:xfrm>
        </p:spPr>
      </p:pic>
      <p:sp>
        <p:nvSpPr>
          <p:cNvPr id="6" name="Puhekupla: Suorakulmio 5">
            <a:extLst>
              <a:ext uri="{FF2B5EF4-FFF2-40B4-BE49-F238E27FC236}">
                <a16:creationId xmlns:a16="http://schemas.microsoft.com/office/drawing/2014/main" id="{D63ABFD1-24CE-1B50-7E4F-407FDC5A86FC}"/>
              </a:ext>
            </a:extLst>
          </p:cNvPr>
          <p:cNvSpPr/>
          <p:nvPr/>
        </p:nvSpPr>
        <p:spPr>
          <a:xfrm>
            <a:off x="10989302" y="670442"/>
            <a:ext cx="914400" cy="612648"/>
          </a:xfrm>
          <a:prstGeom prst="wedge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Puhekupla: Suorakulmio 6">
            <a:extLst>
              <a:ext uri="{FF2B5EF4-FFF2-40B4-BE49-F238E27FC236}">
                <a16:creationId xmlns:a16="http://schemas.microsoft.com/office/drawing/2014/main" id="{FDEC3E67-A0F3-FAF8-B30F-652EE7C42AA8}"/>
              </a:ext>
            </a:extLst>
          </p:cNvPr>
          <p:cNvSpPr/>
          <p:nvPr/>
        </p:nvSpPr>
        <p:spPr>
          <a:xfrm>
            <a:off x="11887200" y="1150070"/>
            <a:ext cx="914400" cy="612648"/>
          </a:xfrm>
          <a:prstGeom prst="wedge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Puhekupla: Suorakulmio 7">
            <a:extLst>
              <a:ext uri="{FF2B5EF4-FFF2-40B4-BE49-F238E27FC236}">
                <a16:creationId xmlns:a16="http://schemas.microsoft.com/office/drawing/2014/main" id="{16CB8621-EB58-69A0-0386-9E865A6437FB}"/>
              </a:ext>
            </a:extLst>
          </p:cNvPr>
          <p:cNvSpPr/>
          <p:nvPr/>
        </p:nvSpPr>
        <p:spPr>
          <a:xfrm>
            <a:off x="10523851" y="1283089"/>
            <a:ext cx="569350" cy="524677"/>
          </a:xfrm>
          <a:prstGeom prst="wedge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45464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A2EAC88F-3828-B92F-FF5F-92152CEE25D9}"/>
              </a:ext>
            </a:extLst>
          </p:cNvPr>
          <p:cNvSpPr>
            <a:spLocks noGrp="1"/>
          </p:cNvSpPr>
          <p:nvPr>
            <p:ph type="title"/>
          </p:nvPr>
        </p:nvSpPr>
        <p:spPr/>
        <p:txBody>
          <a:bodyPr>
            <a:normAutofit/>
          </a:bodyPr>
          <a:lstStyle/>
          <a:p>
            <a:r>
              <a:rPr lang="fi-FI" dirty="0">
                <a:solidFill>
                  <a:schemeClr val="tx1"/>
                </a:solidFill>
              </a:rPr>
              <a:t>LOPUKSI</a:t>
            </a:r>
          </a:p>
        </p:txBody>
      </p:sp>
      <p:sp>
        <p:nvSpPr>
          <p:cNvPr id="7" name="Tekstin paikkamerkki 6">
            <a:extLst>
              <a:ext uri="{FF2B5EF4-FFF2-40B4-BE49-F238E27FC236}">
                <a16:creationId xmlns:a16="http://schemas.microsoft.com/office/drawing/2014/main" id="{E46B469F-282F-3785-1A25-7F5657263B2B}"/>
              </a:ext>
            </a:extLst>
          </p:cNvPr>
          <p:cNvSpPr>
            <a:spLocks noGrp="1"/>
          </p:cNvSpPr>
          <p:nvPr>
            <p:ph sz="quarter" idx="10"/>
          </p:nvPr>
        </p:nvSpPr>
        <p:spPr/>
        <p:txBody>
          <a:bodyPr>
            <a:normAutofit/>
          </a:bodyPr>
          <a:lstStyle/>
          <a:p>
            <a:pPr marL="0" indent="0">
              <a:buNone/>
            </a:pPr>
            <a:r>
              <a:rPr lang="fi-FI" sz="2400" dirty="0">
                <a:solidFill>
                  <a:schemeClr val="tx1"/>
                </a:solidFill>
              </a:rPr>
              <a:t>Yksinäisyys on kipeä ja vaikea asia, johon on olemassa apua. Yksinäisyydessä ei ole mitään hävettävää. Se on normaali, elämään kuuluva ilmiö, joka kohtaa kaikkia jossain elämän vaiheessa. Tärkeää on, että sen kanssa ei jää yksin. Kerro rohkeasti yksinäisyydestäsi kaverillesi, huoltajallesi, oppilaitoksesi työntekijälle tai muulle luotettavalle aikuiselle. Voit myös olla yhteydessä </a:t>
            </a:r>
            <a:r>
              <a:rPr lang="fi-FI" sz="2400" dirty="0" err="1">
                <a:solidFill>
                  <a:schemeClr val="tx1"/>
                </a:solidFill>
              </a:rPr>
              <a:t>HelsinkiMission</a:t>
            </a:r>
            <a:r>
              <a:rPr lang="fi-FI" sz="2400" dirty="0">
                <a:solidFill>
                  <a:schemeClr val="tx1"/>
                </a:solidFill>
              </a:rPr>
              <a:t> Nuorten kriisipisteeseen. </a:t>
            </a:r>
          </a:p>
          <a:p>
            <a:pPr marL="0" indent="0">
              <a:buNone/>
            </a:pPr>
            <a:r>
              <a:rPr lang="fi-FI" sz="2400" dirty="0">
                <a:solidFill>
                  <a:schemeClr val="tx1"/>
                </a:solidFill>
              </a:rPr>
              <a:t>Yhdessä yksinäisyys voitetaan.</a:t>
            </a:r>
          </a:p>
        </p:txBody>
      </p:sp>
    </p:spTree>
    <p:extLst>
      <p:ext uri="{BB962C8B-B14F-4D97-AF65-F5344CB8AC3E}">
        <p14:creationId xmlns:p14="http://schemas.microsoft.com/office/powerpoint/2010/main" val="1773675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9EDF7B7-3F57-90A6-1E33-3518F67B950D}"/>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a:off x="6108526" y="599090"/>
            <a:ext cx="5486398" cy="5659819"/>
          </a:xfrm>
        </p:spPr>
      </p:pic>
      <p:sp>
        <p:nvSpPr>
          <p:cNvPr id="6" name="Content Placeholder 17">
            <a:extLst>
              <a:ext uri="{FF2B5EF4-FFF2-40B4-BE49-F238E27FC236}">
                <a16:creationId xmlns:a16="http://schemas.microsoft.com/office/drawing/2014/main" id="{2AD595DC-42CD-C7AA-3136-6E6EBC0184D5}"/>
              </a:ext>
            </a:extLst>
          </p:cNvPr>
          <p:cNvSpPr>
            <a:spLocks noGrp="1"/>
          </p:cNvSpPr>
          <p:nvPr>
            <p:ph sz="quarter" idx="10"/>
          </p:nvPr>
        </p:nvSpPr>
        <p:spPr>
          <a:xfrm>
            <a:off x="607048" y="1941626"/>
            <a:ext cx="5488952" cy="4317283"/>
          </a:xfrm>
        </p:spPr>
        <p:txBody>
          <a:bodyPr>
            <a:normAutofit lnSpcReduction="10000"/>
          </a:bodyPr>
          <a:lstStyle/>
          <a:p>
            <a:pPr marL="0" indent="0">
              <a:buNone/>
            </a:pPr>
            <a:r>
              <a:rPr lang="fi-FI" sz="2000" b="1" dirty="0">
                <a:latin typeface="Montserrat" panose="00000500000000000000" pitchFamily="2" charset="0"/>
                <a:hlinkClick r:id="rId4"/>
              </a:rPr>
              <a:t>Nuorten kriisipiste</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Anonyymia keskusteluapua ammattiauttajiemme kanssa</a:t>
            </a:r>
            <a:endParaRPr lang="fi-FI" sz="2000" b="1" dirty="0">
              <a:latin typeface="Montserrat" panose="00000500000000000000" pitchFamily="2" charset="0"/>
              <a:hlinkClick r:id="rId5"/>
            </a:endParaRPr>
          </a:p>
          <a:p>
            <a:pPr marL="0" indent="0">
              <a:buNone/>
            </a:pPr>
            <a:r>
              <a:rPr lang="fi-FI" sz="2000" b="1" dirty="0">
                <a:latin typeface="Montserrat" panose="00000500000000000000" pitchFamily="2" charset="0"/>
                <a:hlinkClick r:id="rId5"/>
              </a:rPr>
              <a:t>Tukihenkilötoiminta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Koulutettu vapaaehtoinen kulkemaan rinnalla ja tukemaan eri elämäntilanteissa</a:t>
            </a:r>
            <a:endParaRPr lang="fi-FI" sz="2000" dirty="0"/>
          </a:p>
          <a:p>
            <a:pPr marL="0" indent="0">
              <a:buNone/>
            </a:pPr>
            <a:r>
              <a:rPr lang="fi-FI" sz="2000" b="1" dirty="0">
                <a:latin typeface="Montserrat" panose="00000500000000000000" pitchFamily="2" charset="0"/>
                <a:hlinkClick r:id="rId6"/>
              </a:rPr>
              <a:t>Ryhmätoiminta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Yhteistä keskustelua ja harjoituksia vertaisryhmässä</a:t>
            </a:r>
            <a:endParaRPr lang="fi-FI" sz="2000" dirty="0"/>
          </a:p>
          <a:p>
            <a:pPr marL="0" indent="0">
              <a:buNone/>
            </a:pPr>
            <a:endParaRPr lang="fi-FI" sz="2000" dirty="0">
              <a:hlinkClick r:id="rId7"/>
            </a:endParaRPr>
          </a:p>
          <a:p>
            <a:pPr marL="0" indent="0">
              <a:buNone/>
            </a:pPr>
            <a:r>
              <a:rPr lang="fi-FI" sz="2000" dirty="0">
                <a:hlinkClick r:id="rId7"/>
              </a:rPr>
              <a:t>www.helsinkimissio.fi</a:t>
            </a:r>
            <a:r>
              <a:rPr lang="fi-FI" sz="2000" dirty="0"/>
              <a:t> </a:t>
            </a:r>
          </a:p>
        </p:txBody>
      </p:sp>
      <p:sp>
        <p:nvSpPr>
          <p:cNvPr id="7" name="Title 8">
            <a:extLst>
              <a:ext uri="{FF2B5EF4-FFF2-40B4-BE49-F238E27FC236}">
                <a16:creationId xmlns:a16="http://schemas.microsoft.com/office/drawing/2014/main" id="{6A094F9B-76E0-A8F5-8790-D08EADD4C968}"/>
              </a:ext>
            </a:extLst>
          </p:cNvPr>
          <p:cNvSpPr>
            <a:spLocks noGrp="1"/>
          </p:cNvSpPr>
          <p:nvPr>
            <p:ph type="title"/>
          </p:nvPr>
        </p:nvSpPr>
        <p:spPr>
          <a:xfrm>
            <a:off x="609600" y="599091"/>
            <a:ext cx="5486400" cy="1342535"/>
          </a:xfrm>
        </p:spPr>
        <p:txBody>
          <a:bodyPr rIns="0">
            <a:spAutoFit/>
          </a:bodyPr>
          <a:lstStyle/>
          <a:p>
            <a:r>
              <a:rPr lang="fi-FI" sz="3600" dirty="0"/>
              <a:t>HELSINKIMISSION PALVELUT NUORILLE</a:t>
            </a:r>
          </a:p>
        </p:txBody>
      </p:sp>
    </p:spTree>
    <p:extLst>
      <p:ext uri="{BB962C8B-B14F-4D97-AF65-F5344CB8AC3E}">
        <p14:creationId xmlns:p14="http://schemas.microsoft.com/office/powerpoint/2010/main" val="3512488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4294967295"/>
          </p:nvPr>
        </p:nvSpPr>
        <p:spPr>
          <a:xfrm>
            <a:off x="1386197" y="1255810"/>
            <a:ext cx="9419605" cy="4346379"/>
          </a:xfrm>
        </p:spPr>
        <p:txBody>
          <a:bodyPr vert="horz" lIns="288000" tIns="90000" rIns="91440" bIns="90000" rtlCol="0" anchor="t">
            <a:normAutofit/>
          </a:bodyPr>
          <a:lstStyle/>
          <a:p>
            <a:pPr marL="0" indent="0" algn="ctr">
              <a:buNone/>
            </a:pPr>
            <a:r>
              <a:rPr lang="fi-FI" sz="4200" b="1" dirty="0"/>
              <a:t>Annathan palautetta oppitunnista: </a:t>
            </a:r>
            <a:r>
              <a:rPr lang="fi-FI" sz="4200" b="1" dirty="0" err="1"/>
              <a:t>https</a:t>
            </a:r>
            <a:r>
              <a:rPr lang="fi-FI" sz="4200" b="1" dirty="0"/>
              <a:t>://</a:t>
            </a:r>
            <a:r>
              <a:rPr lang="fi-FI" sz="4200" b="1" dirty="0" err="1"/>
              <a:t>bit.ly</a:t>
            </a:r>
            <a:r>
              <a:rPr lang="fi-FI" sz="4200" b="1" dirty="0"/>
              <a:t>/oppituntipalaute</a:t>
            </a:r>
          </a:p>
        </p:txBody>
      </p:sp>
      <p:pic>
        <p:nvPicPr>
          <p:cNvPr id="5" name="Kuva 4">
            <a:extLst>
              <a:ext uri="{FF2B5EF4-FFF2-40B4-BE49-F238E27FC236}">
                <a16:creationId xmlns:a16="http://schemas.microsoft.com/office/drawing/2014/main" id="{4CDCEE41-6B07-3941-2426-DA15B896CEB3}"/>
              </a:ext>
            </a:extLst>
          </p:cNvPr>
          <p:cNvPicPr>
            <a:picLocks noChangeAspect="1"/>
          </p:cNvPicPr>
          <p:nvPr/>
        </p:nvPicPr>
        <p:blipFill>
          <a:blip r:embed="rId3"/>
          <a:stretch>
            <a:fillRect/>
          </a:stretch>
        </p:blipFill>
        <p:spPr>
          <a:xfrm>
            <a:off x="4758276" y="3429000"/>
            <a:ext cx="2541933" cy="2541933"/>
          </a:xfrm>
          <a:prstGeom prst="rect">
            <a:avLst/>
          </a:prstGeom>
        </p:spPr>
      </p:pic>
    </p:spTree>
    <p:extLst>
      <p:ext uri="{BB962C8B-B14F-4D97-AF65-F5344CB8AC3E}">
        <p14:creationId xmlns:p14="http://schemas.microsoft.com/office/powerpoint/2010/main" val="3852231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516AE3-AFB2-E1C9-A79A-2B050AB7AE34}"/>
              </a:ext>
            </a:extLst>
          </p:cNvPr>
          <p:cNvSpPr>
            <a:spLocks noGrp="1"/>
          </p:cNvSpPr>
          <p:nvPr>
            <p:ph type="ctrTitle"/>
          </p:nvPr>
        </p:nvSpPr>
        <p:spPr>
          <a:xfrm>
            <a:off x="1523999" y="1899530"/>
            <a:ext cx="9144000" cy="1283504"/>
          </a:xfrm>
        </p:spPr>
        <p:txBody>
          <a:bodyPr/>
          <a:lstStyle/>
          <a:p>
            <a:r>
              <a:rPr lang="en-GB"/>
              <a:t>KIITOS!</a:t>
            </a:r>
          </a:p>
        </p:txBody>
      </p:sp>
      <p:sp>
        <p:nvSpPr>
          <p:cNvPr id="2" name="Text Placeholder 6">
            <a:extLst>
              <a:ext uri="{FF2B5EF4-FFF2-40B4-BE49-F238E27FC236}">
                <a16:creationId xmlns:a16="http://schemas.microsoft.com/office/drawing/2014/main" id="{48249C57-2368-8EAC-58E4-33584CFF9ECA}"/>
              </a:ext>
            </a:extLst>
          </p:cNvPr>
          <p:cNvSpPr txBox="1">
            <a:spLocks/>
          </p:cNvSpPr>
          <p:nvPr/>
        </p:nvSpPr>
        <p:spPr>
          <a:xfrm>
            <a:off x="775504" y="3276574"/>
            <a:ext cx="10873572" cy="1420902"/>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fi-FI" sz="2000" b="1" dirty="0">
                <a:hlinkClick r:id="rId2"/>
              </a:rPr>
              <a:t>schooltobelong@helsinkimissio.fi</a:t>
            </a:r>
            <a:br>
              <a:rPr lang="fi-FI" sz="2000" dirty="0"/>
            </a:br>
            <a:r>
              <a:rPr lang="fi-FI" sz="2000" b="1" dirty="0">
                <a:hlinkClick r:id="rId3"/>
              </a:rPr>
              <a:t>helsinkimissio.fi</a:t>
            </a:r>
            <a:br>
              <a:rPr lang="fi-FI" sz="2000" dirty="0"/>
            </a:br>
            <a:r>
              <a:rPr lang="fi-FI" sz="2000" b="1" dirty="0">
                <a:hlinkClick r:id="rId4"/>
              </a:rPr>
              <a:t>schooltobelong.fi</a:t>
            </a:r>
            <a:endParaRPr lang="fi-FI" sz="2000" dirty="0"/>
          </a:p>
          <a:p>
            <a:pPr marL="0" indent="0" algn="ctr">
              <a:buNone/>
            </a:pPr>
            <a:endParaRPr lang="fi-FI" sz="2000" b="1" dirty="0"/>
          </a:p>
        </p:txBody>
      </p:sp>
    </p:spTree>
    <p:extLst>
      <p:ext uri="{BB962C8B-B14F-4D97-AF65-F5344CB8AC3E}">
        <p14:creationId xmlns:p14="http://schemas.microsoft.com/office/powerpoint/2010/main" val="3729054614"/>
      </p:ext>
    </p:extLst>
  </p:cSld>
  <p:clrMapOvr>
    <a:masterClrMapping/>
  </p:clrMapOvr>
</p:sld>
</file>

<file path=ppt/theme/theme1.xml><?xml version="1.0" encoding="utf-8"?>
<a:theme xmlns:a="http://schemas.openxmlformats.org/drawingml/2006/main" name="Office-teema">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b-pohja" id="{D6813BC0-31BC-46FC-B2FE-5DA800D0031B}" vid="{BAEB4E7A-5AB3-4F95-9507-7E0B7DC98727}"/>
    </a:ext>
  </a:extLst>
</a:theme>
</file>

<file path=ppt/theme/theme2.xml><?xml version="1.0" encoding="utf-8"?>
<a:theme xmlns:a="http://schemas.openxmlformats.org/drawingml/2006/main" name="Office Theme">
  <a:themeElements>
    <a:clrScheme name="HelsinkiMissio">
      <a:dk1>
        <a:srgbClr val="30415B"/>
      </a:dk1>
      <a:lt1>
        <a:srgbClr val="FFFFFF"/>
      </a:lt1>
      <a:dk2>
        <a:srgbClr val="1E1F1F"/>
      </a:dk2>
      <a:lt2>
        <a:srgbClr val="EEE9E6"/>
      </a:lt2>
      <a:accent1>
        <a:srgbClr val="DE6037"/>
      </a:accent1>
      <a:accent2>
        <a:srgbClr val="82C5B3"/>
      </a:accent2>
      <a:accent3>
        <a:srgbClr val="F3E29A"/>
      </a:accent3>
      <a:accent4>
        <a:srgbClr val="D39ECA"/>
      </a:accent4>
      <a:accent5>
        <a:srgbClr val="32415B"/>
      </a:accent5>
      <a:accent6>
        <a:srgbClr val="BCBCBB"/>
      </a:accent6>
      <a:hlink>
        <a:srgbClr val="DE5F37"/>
      </a:hlink>
      <a:folHlink>
        <a:srgbClr val="D39EC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dirty="0"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B80B131457E7D445AE290CBF17C134F7" ma:contentTypeVersion="15" ma:contentTypeDescription="Luo uusi asiakirja." ma:contentTypeScope="" ma:versionID="26ef5d0bc89fd3b9ac0b290bf96ec477">
  <xsd:schema xmlns:xsd="http://www.w3.org/2001/XMLSchema" xmlns:xs="http://www.w3.org/2001/XMLSchema" xmlns:p="http://schemas.microsoft.com/office/2006/metadata/properties" xmlns:ns2="d41829f2-b80f-4b2f-b57b-a732a704fb1b" xmlns:ns3="ecc6403b-6993-4bc8-a284-7425863e298c" targetNamespace="http://schemas.microsoft.com/office/2006/metadata/properties" ma:root="true" ma:fieldsID="4268180d5fb1717cfe6a43172ff1024d" ns2:_="" ns3:_="">
    <xsd:import namespace="d41829f2-b80f-4b2f-b57b-a732a704fb1b"/>
    <xsd:import namespace="ecc6403b-6993-4bc8-a284-7425863e29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829f2-b80f-4b2f-b57b-a732a704f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0a18848e-ce55-4180-8713-78a8f436075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c6403b-6993-4bc8-a284-7425863e298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8f6a086-9168-47fc-b888-6e8846781d42}" ma:internalName="TaxCatchAll" ma:showField="CatchAllData" ma:web="ecc6403b-6993-4bc8-a284-7425863e2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41829f2-b80f-4b2f-b57b-a732a704fb1b">
      <Terms xmlns="http://schemas.microsoft.com/office/infopath/2007/PartnerControls"/>
    </lcf76f155ced4ddcb4097134ff3c332f>
    <TaxCatchAll xmlns="ecc6403b-6993-4bc8-a284-7425863e298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99F448-A860-4C43-B418-FB69CB9B07B5}">
  <ds:schemaRefs>
    <ds:schemaRef ds:uri="d41829f2-b80f-4b2f-b57b-a732a704fb1b"/>
    <ds:schemaRef ds:uri="ecc6403b-6993-4bc8-a284-7425863e29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8E9B909-70BB-4A0D-B546-E9CB1750205C}">
  <ds:schemaRefs>
    <ds:schemaRef ds:uri="ecc6403b-6993-4bc8-a284-7425863e298c"/>
    <ds:schemaRef ds:uri="http://www.w3.org/XML/1998/namespace"/>
    <ds:schemaRef ds:uri="http://schemas.microsoft.com/office/2006/documentManagement/types"/>
    <ds:schemaRef ds:uri="http://schemas.microsoft.com/office/infopath/2007/PartnerControls"/>
    <ds:schemaRef ds:uri="http://purl.org/dc/elements/1.1/"/>
    <ds:schemaRef ds:uri="http://purl.org/dc/terms/"/>
    <ds:schemaRef ds:uri="http://purl.org/dc/dcmitype/"/>
    <ds:schemaRef ds:uri="http://schemas.openxmlformats.org/package/2006/metadata/core-properties"/>
    <ds:schemaRef ds:uri="d41829f2-b80f-4b2f-b57b-a732a704fb1b"/>
    <ds:schemaRef ds:uri="http://schemas.microsoft.com/office/2006/metadata/properties"/>
  </ds:schemaRefs>
</ds:datastoreItem>
</file>

<file path=customXml/itemProps3.xml><?xml version="1.0" encoding="utf-8"?>
<ds:datastoreItem xmlns:ds="http://schemas.openxmlformats.org/officeDocument/2006/customXml" ds:itemID="{908A66B8-1F32-4F11-A462-5BD3943CDE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741</TotalTime>
  <Words>2230</Words>
  <Application>Microsoft Macintosh PowerPoint</Application>
  <PresentationFormat>Laajakuva</PresentationFormat>
  <Paragraphs>130</Paragraphs>
  <Slides>12</Slides>
  <Notes>11</Notes>
  <HiddenSlides>0</HiddenSlides>
  <MMClips>0</MMClips>
  <ScaleCrop>false</ScaleCrop>
  <HeadingPairs>
    <vt:vector size="6" baseType="variant">
      <vt:variant>
        <vt:lpstr>Käytetyt fontit</vt:lpstr>
      </vt:variant>
      <vt:variant>
        <vt:i4>6</vt:i4>
      </vt:variant>
      <vt:variant>
        <vt:lpstr>Teema</vt:lpstr>
      </vt:variant>
      <vt:variant>
        <vt:i4>2</vt:i4>
      </vt:variant>
      <vt:variant>
        <vt:lpstr>Dian otsikot</vt:lpstr>
      </vt:variant>
      <vt:variant>
        <vt:i4>12</vt:i4>
      </vt:variant>
    </vt:vector>
  </HeadingPairs>
  <TitlesOfParts>
    <vt:vector size="20" baseType="lpstr">
      <vt:lpstr>Arial</vt:lpstr>
      <vt:lpstr>Calibri</vt:lpstr>
      <vt:lpstr>Helvetica Neue</vt:lpstr>
      <vt:lpstr>Montserrat</vt:lpstr>
      <vt:lpstr>Montserrat ExtraBold</vt:lpstr>
      <vt:lpstr>Times New Roman</vt:lpstr>
      <vt:lpstr>Office-teema</vt:lpstr>
      <vt:lpstr>Office Theme</vt:lpstr>
      <vt:lpstr>YKSINÄISYYS – Oppituntimateriaali</vt:lpstr>
      <vt:lpstr>Sisältövaroitus</vt:lpstr>
      <vt:lpstr>OPPITUNNIN SISÄLTÖ</vt:lpstr>
      <vt:lpstr>ERILAISIA TERVEHTIMISTAPOJA  –  RYHMÄHARJOITUS </vt:lpstr>
      <vt:lpstr>TAHATON YKSINÄISYYS</vt:lpstr>
      <vt:lpstr>TOTTA VAI TARUA YKSINÄISYYDESTÄ</vt:lpstr>
      <vt:lpstr>KUINKA MONI KOKEE YKSINÄISYYTTÄ?</vt:lpstr>
      <vt:lpstr>ASENTEET JA YKSINÄISYYS</vt:lpstr>
      <vt:lpstr>LOPUKSI</vt:lpstr>
      <vt:lpstr>HELSINKIMISSION PALVELUT NUORILLE</vt:lpstr>
      <vt:lpstr>PowerPoint-esitys</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HEADLINE</dc:title>
  <dc:creator>Panu Janhunen</dc:creator>
  <cp:lastModifiedBy>Silva Saulio</cp:lastModifiedBy>
  <cp:revision>3</cp:revision>
  <dcterms:created xsi:type="dcterms:W3CDTF">2022-09-16T07:00:06Z</dcterms:created>
  <dcterms:modified xsi:type="dcterms:W3CDTF">2022-12-16T11:32:09Z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0x010100B80B131457E7D445AE290CBF17C134F7</vt:lpwstr>
  </property>
  <property fmtid="{D5CDD505-2E9C-101B-9397-08002B2CF9AE}" pid="3" name="MediaServiceImageTags">
    <vt:lpwstr/>
  </property>
</Properties>
</file>