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5" r:id="rId5"/>
  </p:sldMasterIdLst>
  <p:notesMasterIdLst>
    <p:notesMasterId r:id="rId21"/>
  </p:notesMasterIdLst>
  <p:sldIdLst>
    <p:sldId id="279" r:id="rId6"/>
    <p:sldId id="2150" r:id="rId7"/>
    <p:sldId id="290" r:id="rId8"/>
    <p:sldId id="305" r:id="rId9"/>
    <p:sldId id="306" r:id="rId10"/>
    <p:sldId id="303" r:id="rId11"/>
    <p:sldId id="2164" r:id="rId12"/>
    <p:sldId id="302" r:id="rId13"/>
    <p:sldId id="307" r:id="rId14"/>
    <p:sldId id="299" r:id="rId15"/>
    <p:sldId id="2163" r:id="rId16"/>
    <p:sldId id="2152" r:id="rId17"/>
    <p:sldId id="2161" r:id="rId18"/>
    <p:sldId id="2162" r:id="rId19"/>
    <p:sldId id="289" r:id="rId20"/>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2B584"/>
    <a:srgbClr val="CC81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4B5BD5-6A49-914B-B951-4FE5A4E68D77}" v="10" dt="2022-12-16T11:32:09.052"/>
    <p1510:client id="{A3BF74A1-D363-496B-816F-67C49B0684EF}" v="5" dt="2022-12-16T12:34:14.1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a Saulio" userId="edc11998-d785-4faf-8932-eadc27790f1f" providerId="ADAL" clId="{5BB815EB-717D-BD47-AE67-AC9614BF5BB0}"/>
    <pc:docChg chg="undo custSel addSld delSld modSld">
      <pc:chgData name="Silva Saulio" userId="edc11998-d785-4faf-8932-eadc27790f1f" providerId="ADAL" clId="{5BB815EB-717D-BD47-AE67-AC9614BF5BB0}" dt="2022-11-08T13:06:53.040" v="847" actId="20577"/>
      <pc:docMkLst>
        <pc:docMk/>
      </pc:docMkLst>
      <pc:sldChg chg="addSp modSp mod modNotesTx">
        <pc:chgData name="Silva Saulio" userId="edc11998-d785-4faf-8932-eadc27790f1f" providerId="ADAL" clId="{5BB815EB-717D-BD47-AE67-AC9614BF5BB0}" dt="2022-11-01T13:46:17.021" v="139" actId="20577"/>
        <pc:sldMkLst>
          <pc:docMk/>
          <pc:sldMk cId="1807173555" sldId="279"/>
        </pc:sldMkLst>
        <pc:spChg chg="mod">
          <ac:chgData name="Silva Saulio" userId="edc11998-d785-4faf-8932-eadc27790f1f" providerId="ADAL" clId="{5BB815EB-717D-BD47-AE67-AC9614BF5BB0}" dt="2022-11-01T13:44:00.753" v="84" actId="403"/>
          <ac:spMkLst>
            <pc:docMk/>
            <pc:sldMk cId="1807173555" sldId="279"/>
            <ac:spMk id="2" creationId="{2C026E38-7C91-9E4D-9F6B-2E43A5AF1FCF}"/>
          </ac:spMkLst>
        </pc:spChg>
        <pc:picChg chg="add mod">
          <ac:chgData name="Silva Saulio" userId="edc11998-d785-4faf-8932-eadc27790f1f" providerId="ADAL" clId="{5BB815EB-717D-BD47-AE67-AC9614BF5BB0}" dt="2022-11-01T09:25:29.053" v="1"/>
          <ac:picMkLst>
            <pc:docMk/>
            <pc:sldMk cId="1807173555" sldId="279"/>
            <ac:picMk id="3" creationId="{620FA375-C958-EBAE-D976-A501D4D37B67}"/>
          </ac:picMkLst>
        </pc:picChg>
        <pc:picChg chg="add mod">
          <ac:chgData name="Silva Saulio" userId="edc11998-d785-4faf-8932-eadc27790f1f" providerId="ADAL" clId="{5BB815EB-717D-BD47-AE67-AC9614BF5BB0}" dt="2022-11-01T09:25:29.053" v="1"/>
          <ac:picMkLst>
            <pc:docMk/>
            <pc:sldMk cId="1807173555" sldId="279"/>
            <ac:picMk id="4" creationId="{372116C7-8B7D-3AF9-2C5D-92D6DBFC4C2A}"/>
          </ac:picMkLst>
        </pc:picChg>
      </pc:sldChg>
      <pc:sldChg chg="delSp">
        <pc:chgData name="Silva Saulio" userId="edc11998-d785-4faf-8932-eadc27790f1f" providerId="ADAL" clId="{5BB815EB-717D-BD47-AE67-AC9614BF5BB0}" dt="2022-11-01T09:25:13.658" v="0"/>
        <pc:sldMkLst>
          <pc:docMk/>
          <pc:sldMk cId="1508613151" sldId="281"/>
        </pc:sldMkLst>
        <pc:spChg chg="del">
          <ac:chgData name="Silva Saulio" userId="edc11998-d785-4faf-8932-eadc27790f1f" providerId="ADAL" clId="{5BB815EB-717D-BD47-AE67-AC9614BF5BB0}" dt="2022-11-01T09:25:13.658" v="0"/>
          <ac:spMkLst>
            <pc:docMk/>
            <pc:sldMk cId="1508613151" sldId="281"/>
            <ac:spMk id="4" creationId="{D67D7D7B-A99D-EF42-8166-DFD26BA592B6}"/>
          </ac:spMkLst>
        </pc:spChg>
      </pc:sldChg>
      <pc:sldChg chg="modSp add mod modShow">
        <pc:chgData name="Silva Saulio" userId="edc11998-d785-4faf-8932-eadc27790f1f" providerId="ADAL" clId="{5BB815EB-717D-BD47-AE67-AC9614BF5BB0}" dt="2022-11-08T12:02:30.698" v="737" actId="122"/>
        <pc:sldMkLst>
          <pc:docMk/>
          <pc:sldMk cId="3555081848" sldId="289"/>
        </pc:sldMkLst>
        <pc:spChg chg="mod">
          <ac:chgData name="Silva Saulio" userId="edc11998-d785-4faf-8932-eadc27790f1f" providerId="ADAL" clId="{5BB815EB-717D-BD47-AE67-AC9614BF5BB0}" dt="2022-11-08T12:02:30.698" v="737" actId="122"/>
          <ac:spMkLst>
            <pc:docMk/>
            <pc:sldMk cId="3555081848" sldId="289"/>
            <ac:spMk id="2" creationId="{48249C57-2368-8EAC-58E4-33584CFF9ECA}"/>
          </ac:spMkLst>
        </pc:spChg>
      </pc:sldChg>
      <pc:sldChg chg="delSp modSp mod modNotesTx">
        <pc:chgData name="Silva Saulio" userId="edc11998-d785-4faf-8932-eadc27790f1f" providerId="ADAL" clId="{5BB815EB-717D-BD47-AE67-AC9614BF5BB0}" dt="2022-11-02T13:30:31.467" v="351" actId="20577"/>
        <pc:sldMkLst>
          <pc:docMk/>
          <pc:sldMk cId="3906321198" sldId="290"/>
        </pc:sldMkLst>
        <pc:spChg chg="mod">
          <ac:chgData name="Silva Saulio" userId="edc11998-d785-4faf-8932-eadc27790f1f" providerId="ADAL" clId="{5BB815EB-717D-BD47-AE67-AC9614BF5BB0}" dt="2022-11-02T13:30:31.467" v="351" actId="20577"/>
          <ac:spMkLst>
            <pc:docMk/>
            <pc:sldMk cId="3906321198" sldId="290"/>
            <ac:spMk id="3" creationId="{5F17B856-2B00-9941-BD27-5A291278A562}"/>
          </ac:spMkLst>
        </pc:spChg>
        <pc:spChg chg="del">
          <ac:chgData name="Silva Saulio" userId="edc11998-d785-4faf-8932-eadc27790f1f" providerId="ADAL" clId="{5BB815EB-717D-BD47-AE67-AC9614BF5BB0}" dt="2022-11-01T09:25:13.658" v="0"/>
          <ac:spMkLst>
            <pc:docMk/>
            <pc:sldMk cId="3906321198" sldId="290"/>
            <ac:spMk id="5" creationId="{31C6CD01-DC83-484C-B1F5-DB308B6C2E65}"/>
          </ac:spMkLst>
        </pc:spChg>
        <pc:spChg chg="mod">
          <ac:chgData name="Silva Saulio" userId="edc11998-d785-4faf-8932-eadc27790f1f" providerId="ADAL" clId="{5BB815EB-717D-BD47-AE67-AC9614BF5BB0}" dt="2022-11-01T09:26:30.001" v="37"/>
          <ac:spMkLst>
            <pc:docMk/>
            <pc:sldMk cId="3906321198" sldId="290"/>
            <ac:spMk id="6" creationId="{9AB50146-70DC-DF43-A842-240C281E5EA0}"/>
          </ac:spMkLst>
        </pc:spChg>
      </pc:sldChg>
      <pc:sldChg chg="addSp delSp modSp mod">
        <pc:chgData name="Silva Saulio" userId="edc11998-d785-4faf-8932-eadc27790f1f" providerId="ADAL" clId="{5BB815EB-717D-BD47-AE67-AC9614BF5BB0}" dt="2022-11-01T14:07:55.727" v="246" actId="20577"/>
        <pc:sldMkLst>
          <pc:docMk/>
          <pc:sldMk cId="312822627" sldId="298"/>
        </pc:sldMkLst>
        <pc:spChg chg="mod">
          <ac:chgData name="Silva Saulio" userId="edc11998-d785-4faf-8932-eadc27790f1f" providerId="ADAL" clId="{5BB815EB-717D-BD47-AE67-AC9614BF5BB0}" dt="2022-11-01T14:06:59.716" v="232" actId="14100"/>
          <ac:spMkLst>
            <pc:docMk/>
            <pc:sldMk cId="312822627" sldId="298"/>
            <ac:spMk id="2" creationId="{3E4B2F59-E4B8-249D-F4B0-E8287134F2F3}"/>
          </ac:spMkLst>
        </pc:spChg>
        <pc:spChg chg="mod">
          <ac:chgData name="Silva Saulio" userId="edc11998-d785-4faf-8932-eadc27790f1f" providerId="ADAL" clId="{5BB815EB-717D-BD47-AE67-AC9614BF5BB0}" dt="2022-11-01T14:07:55.727" v="246" actId="20577"/>
          <ac:spMkLst>
            <pc:docMk/>
            <pc:sldMk cId="312822627" sldId="298"/>
            <ac:spMk id="3" creationId="{EFE7C399-4C8B-3037-BE52-62549B806CF2}"/>
          </ac:spMkLst>
        </pc:spChg>
        <pc:spChg chg="del">
          <ac:chgData name="Silva Saulio" userId="edc11998-d785-4faf-8932-eadc27790f1f" providerId="ADAL" clId="{5BB815EB-717D-BD47-AE67-AC9614BF5BB0}" dt="2022-11-01T09:25:13.658" v="0"/>
          <ac:spMkLst>
            <pc:docMk/>
            <pc:sldMk cId="312822627" sldId="298"/>
            <ac:spMk id="4" creationId="{6E9C6D29-DA4E-67BB-C7B2-EA1EF04EECDE}"/>
          </ac:spMkLst>
        </pc:spChg>
        <pc:spChg chg="del">
          <ac:chgData name="Silva Saulio" userId="edc11998-d785-4faf-8932-eadc27790f1f" providerId="ADAL" clId="{5BB815EB-717D-BD47-AE67-AC9614BF5BB0}" dt="2022-11-01T14:06:08.183" v="211" actId="478"/>
          <ac:spMkLst>
            <pc:docMk/>
            <pc:sldMk cId="312822627" sldId="298"/>
            <ac:spMk id="5" creationId="{FAD7C6EF-6D6E-F71F-5538-CF19281D686C}"/>
          </ac:spMkLst>
        </pc:spChg>
        <pc:spChg chg="add del mod">
          <ac:chgData name="Silva Saulio" userId="edc11998-d785-4faf-8932-eadc27790f1f" providerId="ADAL" clId="{5BB815EB-717D-BD47-AE67-AC9614BF5BB0}" dt="2022-11-01T14:06:56.797" v="231" actId="478"/>
          <ac:spMkLst>
            <pc:docMk/>
            <pc:sldMk cId="312822627" sldId="298"/>
            <ac:spMk id="7" creationId="{FD2BD4E4-6E18-9282-B1BA-B6C5B0ED0E68}"/>
          </ac:spMkLst>
        </pc:spChg>
        <pc:picChg chg="del mod">
          <ac:chgData name="Silva Saulio" userId="edc11998-d785-4faf-8932-eadc27790f1f" providerId="ADAL" clId="{5BB815EB-717D-BD47-AE67-AC9614BF5BB0}" dt="2022-11-01T14:06:54.810" v="230" actId="478"/>
          <ac:picMkLst>
            <pc:docMk/>
            <pc:sldMk cId="312822627" sldId="298"/>
            <ac:picMk id="8" creationId="{52DFA2DC-F70B-3384-139B-D76235988147}"/>
          </ac:picMkLst>
        </pc:picChg>
      </pc:sldChg>
      <pc:sldChg chg="addSp delSp modSp mod">
        <pc:chgData name="Silva Saulio" userId="edc11998-d785-4faf-8932-eadc27790f1f" providerId="ADAL" clId="{5BB815EB-717D-BD47-AE67-AC9614BF5BB0}" dt="2022-11-01T14:05:20.346" v="210" actId="403"/>
        <pc:sldMkLst>
          <pc:docMk/>
          <pc:sldMk cId="3989510968" sldId="299"/>
        </pc:sldMkLst>
        <pc:spChg chg="mod">
          <ac:chgData name="Silva Saulio" userId="edc11998-d785-4faf-8932-eadc27790f1f" providerId="ADAL" clId="{5BB815EB-717D-BD47-AE67-AC9614BF5BB0}" dt="2022-11-01T14:04:54.871" v="208" actId="255"/>
          <ac:spMkLst>
            <pc:docMk/>
            <pc:sldMk cId="3989510968" sldId="299"/>
            <ac:spMk id="2" creationId="{AAC427AD-CC05-1082-162D-3DAC56CDDB4C}"/>
          </ac:spMkLst>
        </pc:spChg>
        <pc:spChg chg="mod">
          <ac:chgData name="Silva Saulio" userId="edc11998-d785-4faf-8932-eadc27790f1f" providerId="ADAL" clId="{5BB815EB-717D-BD47-AE67-AC9614BF5BB0}" dt="2022-11-01T14:05:20.346" v="210" actId="403"/>
          <ac:spMkLst>
            <pc:docMk/>
            <pc:sldMk cId="3989510968" sldId="299"/>
            <ac:spMk id="3" creationId="{DE881743-1DA1-D900-99C3-B12C973F0F13}"/>
          </ac:spMkLst>
        </pc:spChg>
        <pc:spChg chg="del">
          <ac:chgData name="Silva Saulio" userId="edc11998-d785-4faf-8932-eadc27790f1f" providerId="ADAL" clId="{5BB815EB-717D-BD47-AE67-AC9614BF5BB0}" dt="2022-11-01T09:25:13.658" v="0"/>
          <ac:spMkLst>
            <pc:docMk/>
            <pc:sldMk cId="3989510968" sldId="299"/>
            <ac:spMk id="4" creationId="{577A2975-5505-E63C-4C08-6D5094243DDD}"/>
          </ac:spMkLst>
        </pc:spChg>
        <pc:spChg chg="add del mod">
          <ac:chgData name="Silva Saulio" userId="edc11998-d785-4faf-8932-eadc27790f1f" providerId="ADAL" clId="{5BB815EB-717D-BD47-AE67-AC9614BF5BB0}" dt="2022-11-01T14:04:47.785" v="206" actId="478"/>
          <ac:spMkLst>
            <pc:docMk/>
            <pc:sldMk cId="3989510968" sldId="299"/>
            <ac:spMk id="5" creationId="{BD2C288B-058F-D92D-75E8-B4DFFEA98714}"/>
          </ac:spMkLst>
        </pc:spChg>
      </pc:sldChg>
      <pc:sldChg chg="delSp modSp mod">
        <pc:chgData name="Silva Saulio" userId="edc11998-d785-4faf-8932-eadc27790f1f" providerId="ADAL" clId="{5BB815EB-717D-BD47-AE67-AC9614BF5BB0}" dt="2022-11-01T14:02:48.915" v="192" actId="14100"/>
        <pc:sldMkLst>
          <pc:docMk/>
          <pc:sldMk cId="290783916" sldId="302"/>
        </pc:sldMkLst>
        <pc:spChg chg="mod">
          <ac:chgData name="Silva Saulio" userId="edc11998-d785-4faf-8932-eadc27790f1f" providerId="ADAL" clId="{5BB815EB-717D-BD47-AE67-AC9614BF5BB0}" dt="2022-11-01T14:02:42.806" v="191" actId="1076"/>
          <ac:spMkLst>
            <pc:docMk/>
            <pc:sldMk cId="290783916" sldId="302"/>
            <ac:spMk id="3" creationId="{3E46074B-61CB-5D48-739A-D3B141DF5A60}"/>
          </ac:spMkLst>
        </pc:spChg>
        <pc:spChg chg="del">
          <ac:chgData name="Silva Saulio" userId="edc11998-d785-4faf-8932-eadc27790f1f" providerId="ADAL" clId="{5BB815EB-717D-BD47-AE67-AC9614BF5BB0}" dt="2022-11-01T09:25:13.658" v="0"/>
          <ac:spMkLst>
            <pc:docMk/>
            <pc:sldMk cId="290783916" sldId="302"/>
            <ac:spMk id="4" creationId="{AAE68791-63CD-643C-9225-8CDCDC1197D1}"/>
          </ac:spMkLst>
        </pc:spChg>
        <pc:spChg chg="mod">
          <ac:chgData name="Silva Saulio" userId="edc11998-d785-4faf-8932-eadc27790f1f" providerId="ADAL" clId="{5BB815EB-717D-BD47-AE67-AC9614BF5BB0}" dt="2022-11-01T14:02:48.915" v="192" actId="14100"/>
          <ac:spMkLst>
            <pc:docMk/>
            <pc:sldMk cId="290783916" sldId="302"/>
            <ac:spMk id="5" creationId="{17AC56F9-B2F3-DFD7-C45E-027120C69C9E}"/>
          </ac:spMkLst>
        </pc:spChg>
      </pc:sldChg>
      <pc:sldChg chg="addSp delSp modSp mod modNotesTx">
        <pc:chgData name="Silva Saulio" userId="edc11998-d785-4faf-8932-eadc27790f1f" providerId="ADAL" clId="{5BB815EB-717D-BD47-AE67-AC9614BF5BB0}" dt="2022-11-01T13:52:43.452" v="159" actId="6549"/>
        <pc:sldMkLst>
          <pc:docMk/>
          <pc:sldMk cId="3711682166" sldId="303"/>
        </pc:sldMkLst>
        <pc:spChg chg="mod">
          <ac:chgData name="Silva Saulio" userId="edc11998-d785-4faf-8932-eadc27790f1f" providerId="ADAL" clId="{5BB815EB-717D-BD47-AE67-AC9614BF5BB0}" dt="2022-11-01T13:52:38.611" v="158" actId="403"/>
          <ac:spMkLst>
            <pc:docMk/>
            <pc:sldMk cId="3711682166" sldId="303"/>
            <ac:spMk id="2" creationId="{27C814A8-973C-B737-B44E-E5D40964D4C4}"/>
          </ac:spMkLst>
        </pc:spChg>
        <pc:spChg chg="mod">
          <ac:chgData name="Silva Saulio" userId="edc11998-d785-4faf-8932-eadc27790f1f" providerId="ADAL" clId="{5BB815EB-717D-BD47-AE67-AC9614BF5BB0}" dt="2022-11-01T13:52:43.452" v="159" actId="6549"/>
          <ac:spMkLst>
            <pc:docMk/>
            <pc:sldMk cId="3711682166" sldId="303"/>
            <ac:spMk id="3" creationId="{3803D7E8-CDE8-C82C-EC09-E2ADB919F3A8}"/>
          </ac:spMkLst>
        </pc:spChg>
        <pc:spChg chg="del">
          <ac:chgData name="Silva Saulio" userId="edc11998-d785-4faf-8932-eadc27790f1f" providerId="ADAL" clId="{5BB815EB-717D-BD47-AE67-AC9614BF5BB0}" dt="2022-11-01T09:25:13.658" v="0"/>
          <ac:spMkLst>
            <pc:docMk/>
            <pc:sldMk cId="3711682166" sldId="303"/>
            <ac:spMk id="4" creationId="{31B2431C-9D22-9B2F-CC2D-7FD2493B24DD}"/>
          </ac:spMkLst>
        </pc:spChg>
        <pc:spChg chg="add del mod">
          <ac:chgData name="Silva Saulio" userId="edc11998-d785-4faf-8932-eadc27790f1f" providerId="ADAL" clId="{5BB815EB-717D-BD47-AE67-AC9614BF5BB0}" dt="2022-11-01T13:52:24.009" v="152" actId="478"/>
          <ac:spMkLst>
            <pc:docMk/>
            <pc:sldMk cId="3711682166" sldId="303"/>
            <ac:spMk id="6" creationId="{8F1E7FEB-B2EF-1CAD-3F82-6CB866E80DD3}"/>
          </ac:spMkLst>
        </pc:spChg>
        <pc:picChg chg="del">
          <ac:chgData name="Silva Saulio" userId="edc11998-d785-4faf-8932-eadc27790f1f" providerId="ADAL" clId="{5BB815EB-717D-BD47-AE67-AC9614BF5BB0}" dt="2022-11-01T13:52:22.111" v="151" actId="478"/>
          <ac:picMkLst>
            <pc:docMk/>
            <pc:sldMk cId="3711682166" sldId="303"/>
            <ac:picMk id="7" creationId="{196A04D1-0464-D0EF-5CE4-B00CAA77D0B5}"/>
          </ac:picMkLst>
        </pc:picChg>
      </pc:sldChg>
      <pc:sldChg chg="delSp modSp mod">
        <pc:chgData name="Silva Saulio" userId="edc11998-d785-4faf-8932-eadc27790f1f" providerId="ADAL" clId="{5BB815EB-717D-BD47-AE67-AC9614BF5BB0}" dt="2022-11-01T13:56:17.738" v="185" actId="404"/>
        <pc:sldMkLst>
          <pc:docMk/>
          <pc:sldMk cId="2694396293" sldId="304"/>
        </pc:sldMkLst>
        <pc:spChg chg="mod">
          <ac:chgData name="Silva Saulio" userId="edc11998-d785-4faf-8932-eadc27790f1f" providerId="ADAL" clId="{5BB815EB-717D-BD47-AE67-AC9614BF5BB0}" dt="2022-11-01T13:56:17.738" v="185" actId="404"/>
          <ac:spMkLst>
            <pc:docMk/>
            <pc:sldMk cId="2694396293" sldId="304"/>
            <ac:spMk id="3" creationId="{69C82127-6062-B25A-2629-6B8B2C7A4108}"/>
          </ac:spMkLst>
        </pc:spChg>
        <pc:spChg chg="del">
          <ac:chgData name="Silva Saulio" userId="edc11998-d785-4faf-8932-eadc27790f1f" providerId="ADAL" clId="{5BB815EB-717D-BD47-AE67-AC9614BF5BB0}" dt="2022-11-01T09:25:13.658" v="0"/>
          <ac:spMkLst>
            <pc:docMk/>
            <pc:sldMk cId="2694396293" sldId="304"/>
            <ac:spMk id="4" creationId="{0B350F24-6863-49C2-E0BA-8EF1751839E2}"/>
          </ac:spMkLst>
        </pc:spChg>
        <pc:spChg chg="mod">
          <ac:chgData name="Silva Saulio" userId="edc11998-d785-4faf-8932-eadc27790f1f" providerId="ADAL" clId="{5BB815EB-717D-BD47-AE67-AC9614BF5BB0}" dt="2022-11-01T13:56:17.738" v="185" actId="404"/>
          <ac:spMkLst>
            <pc:docMk/>
            <pc:sldMk cId="2694396293" sldId="304"/>
            <ac:spMk id="10" creationId="{C7E68D3A-2583-11DE-6746-F712A362221B}"/>
          </ac:spMkLst>
        </pc:spChg>
        <pc:spChg chg="mod">
          <ac:chgData name="Silva Saulio" userId="edc11998-d785-4faf-8932-eadc27790f1f" providerId="ADAL" clId="{5BB815EB-717D-BD47-AE67-AC9614BF5BB0}" dt="2022-11-01T13:56:17.738" v="185" actId="404"/>
          <ac:spMkLst>
            <pc:docMk/>
            <pc:sldMk cId="2694396293" sldId="304"/>
            <ac:spMk id="15" creationId="{F66AC80A-EA92-D4F6-0253-C0FDAC83802C}"/>
          </ac:spMkLst>
        </pc:spChg>
      </pc:sldChg>
      <pc:sldChg chg="addSp delSp modSp mod modNotesTx">
        <pc:chgData name="Silva Saulio" userId="edc11998-d785-4faf-8932-eadc27790f1f" providerId="ADAL" clId="{5BB815EB-717D-BD47-AE67-AC9614BF5BB0}" dt="2022-11-02T13:24:58.448" v="260" actId="20577"/>
        <pc:sldMkLst>
          <pc:docMk/>
          <pc:sldMk cId="2220851854" sldId="305"/>
        </pc:sldMkLst>
        <pc:spChg chg="mod">
          <ac:chgData name="Silva Saulio" userId="edc11998-d785-4faf-8932-eadc27790f1f" providerId="ADAL" clId="{5BB815EB-717D-BD47-AE67-AC9614BF5BB0}" dt="2022-11-01T13:44:17.485" v="87" actId="20577"/>
          <ac:spMkLst>
            <pc:docMk/>
            <pc:sldMk cId="2220851854" sldId="305"/>
            <ac:spMk id="2" creationId="{0B9130BD-F318-DB7D-B590-26AE1AD715EC}"/>
          </ac:spMkLst>
        </pc:spChg>
        <pc:spChg chg="add del mod">
          <ac:chgData name="Silva Saulio" userId="edc11998-d785-4faf-8932-eadc27790f1f" providerId="ADAL" clId="{5BB815EB-717D-BD47-AE67-AC9614BF5BB0}" dt="2022-11-02T13:24:37.004" v="249" actId="478"/>
          <ac:spMkLst>
            <pc:docMk/>
            <pc:sldMk cId="2220851854" sldId="305"/>
            <ac:spMk id="3" creationId="{AC2BEB2B-72F8-63BE-1713-371793159DA9}"/>
          </ac:spMkLst>
        </pc:spChg>
        <pc:spChg chg="del">
          <ac:chgData name="Silva Saulio" userId="edc11998-d785-4faf-8932-eadc27790f1f" providerId="ADAL" clId="{5BB815EB-717D-BD47-AE67-AC9614BF5BB0}" dt="2022-11-01T09:25:13.658" v="0"/>
          <ac:spMkLst>
            <pc:docMk/>
            <pc:sldMk cId="2220851854" sldId="305"/>
            <ac:spMk id="4" creationId="{2F38E811-C9B1-F4EF-64EA-10DD43BE3FAD}"/>
          </ac:spMkLst>
        </pc:spChg>
      </pc:sldChg>
      <pc:sldChg chg="delSp modSp mod modClrScheme chgLayout modNotesTx">
        <pc:chgData name="Silva Saulio" userId="edc11998-d785-4faf-8932-eadc27790f1f" providerId="ADAL" clId="{5BB815EB-717D-BD47-AE67-AC9614BF5BB0}" dt="2022-11-01T13:56:02.587" v="183" actId="1076"/>
        <pc:sldMkLst>
          <pc:docMk/>
          <pc:sldMk cId="1000005705" sldId="306"/>
        </pc:sldMkLst>
        <pc:spChg chg="mod ord">
          <ac:chgData name="Silva Saulio" userId="edc11998-d785-4faf-8932-eadc27790f1f" providerId="ADAL" clId="{5BB815EB-717D-BD47-AE67-AC9614BF5BB0}" dt="2022-11-01T13:56:02.587" v="183" actId="1076"/>
          <ac:spMkLst>
            <pc:docMk/>
            <pc:sldMk cId="1000005705" sldId="306"/>
            <ac:spMk id="2" creationId="{B82FF228-2D2A-2499-FFC3-3BB097D40923}"/>
          </ac:spMkLst>
        </pc:spChg>
        <pc:spChg chg="del">
          <ac:chgData name="Silva Saulio" userId="edc11998-d785-4faf-8932-eadc27790f1f" providerId="ADAL" clId="{5BB815EB-717D-BD47-AE67-AC9614BF5BB0}" dt="2022-11-01T09:25:13.658" v="0"/>
          <ac:spMkLst>
            <pc:docMk/>
            <pc:sldMk cId="1000005705" sldId="306"/>
            <ac:spMk id="4" creationId="{2FCBDA23-4BFB-9C4C-99C1-1429247AF2E0}"/>
          </ac:spMkLst>
        </pc:spChg>
        <pc:spChg chg="mod ord">
          <ac:chgData name="Silva Saulio" userId="edc11998-d785-4faf-8932-eadc27790f1f" providerId="ADAL" clId="{5BB815EB-717D-BD47-AE67-AC9614BF5BB0}" dt="2022-11-01T13:56:02.587" v="183" actId="1076"/>
          <ac:spMkLst>
            <pc:docMk/>
            <pc:sldMk cId="1000005705" sldId="306"/>
            <ac:spMk id="5" creationId="{FE92DD9B-4224-6FB6-5CBC-7754B3D0D68C}"/>
          </ac:spMkLst>
        </pc:spChg>
        <pc:picChg chg="mod ord modCrop">
          <ac:chgData name="Silva Saulio" userId="edc11998-d785-4faf-8932-eadc27790f1f" providerId="ADAL" clId="{5BB815EB-717D-BD47-AE67-AC9614BF5BB0}" dt="2022-11-01T13:55:54.698" v="182" actId="1076"/>
          <ac:picMkLst>
            <pc:docMk/>
            <pc:sldMk cId="1000005705" sldId="306"/>
            <ac:picMk id="10" creationId="{45C2CEBE-83AA-1DDC-02B3-97C1FD0BCAB2}"/>
          </ac:picMkLst>
        </pc:picChg>
      </pc:sldChg>
      <pc:sldChg chg="delSp modSp mod">
        <pc:chgData name="Silva Saulio" userId="edc11998-d785-4faf-8932-eadc27790f1f" providerId="ADAL" clId="{5BB815EB-717D-BD47-AE67-AC9614BF5BB0}" dt="2022-11-01T14:03:32.422" v="199" actId="20577"/>
        <pc:sldMkLst>
          <pc:docMk/>
          <pc:sldMk cId="3847221068" sldId="307"/>
        </pc:sldMkLst>
        <pc:spChg chg="del">
          <ac:chgData name="Silva Saulio" userId="edc11998-d785-4faf-8932-eadc27790f1f" providerId="ADAL" clId="{5BB815EB-717D-BD47-AE67-AC9614BF5BB0}" dt="2022-11-01T09:25:13.658" v="0"/>
          <ac:spMkLst>
            <pc:docMk/>
            <pc:sldMk cId="3847221068" sldId="307"/>
            <ac:spMk id="2" creationId="{80C831C1-AC70-764E-8A47-42F3C6EA0675}"/>
          </ac:spMkLst>
        </pc:spChg>
        <pc:spChg chg="mod">
          <ac:chgData name="Silva Saulio" userId="edc11998-d785-4faf-8932-eadc27790f1f" providerId="ADAL" clId="{5BB815EB-717D-BD47-AE67-AC9614BF5BB0}" dt="2022-11-01T14:03:16.695" v="194" actId="404"/>
          <ac:spMkLst>
            <pc:docMk/>
            <pc:sldMk cId="3847221068" sldId="307"/>
            <ac:spMk id="13" creationId="{878B0DA4-1DF5-EB48-BB89-130794F7DDC3}"/>
          </ac:spMkLst>
        </pc:spChg>
        <pc:spChg chg="mod">
          <ac:chgData name="Silva Saulio" userId="edc11998-d785-4faf-8932-eadc27790f1f" providerId="ADAL" clId="{5BB815EB-717D-BD47-AE67-AC9614BF5BB0}" dt="2022-11-01T14:03:32.422" v="199" actId="20577"/>
          <ac:spMkLst>
            <pc:docMk/>
            <pc:sldMk cId="3847221068" sldId="307"/>
            <ac:spMk id="15" creationId="{610BC344-9ACF-5B49-BEE0-4DA6D5F5755F}"/>
          </ac:spMkLst>
        </pc:spChg>
        <pc:spChg chg="mod">
          <ac:chgData name="Silva Saulio" userId="edc11998-d785-4faf-8932-eadc27790f1f" providerId="ADAL" clId="{5BB815EB-717D-BD47-AE67-AC9614BF5BB0}" dt="2022-11-01T14:03:16.695" v="194" actId="404"/>
          <ac:spMkLst>
            <pc:docMk/>
            <pc:sldMk cId="3847221068" sldId="307"/>
            <ac:spMk id="17" creationId="{684BC97C-3EDC-1241-91C8-9AB9EBD1FE63}"/>
          </ac:spMkLst>
        </pc:spChg>
      </pc:sldChg>
      <pc:sldChg chg="modSp add mod modNotesTx">
        <pc:chgData name="Silva Saulio" userId="edc11998-d785-4faf-8932-eadc27790f1f" providerId="ADAL" clId="{5BB815EB-717D-BD47-AE67-AC9614BF5BB0}" dt="2022-11-08T13:06:53.040" v="847" actId="20577"/>
        <pc:sldMkLst>
          <pc:docMk/>
          <pc:sldMk cId="2562473255" sldId="395"/>
        </pc:sldMkLst>
        <pc:spChg chg="mod">
          <ac:chgData name="Silva Saulio" userId="edc11998-d785-4faf-8932-eadc27790f1f" providerId="ADAL" clId="{5BB815EB-717D-BD47-AE67-AC9614BF5BB0}" dt="2022-11-08T13:06:27.965" v="810" actId="113"/>
          <ac:spMkLst>
            <pc:docMk/>
            <pc:sldMk cId="2562473255" sldId="395"/>
            <ac:spMk id="2" creationId="{EC1EB9E7-A8B9-377E-FA3A-4747FA864738}"/>
          </ac:spMkLst>
        </pc:spChg>
      </pc:sldChg>
      <pc:sldChg chg="modSp add del mod">
        <pc:chgData name="Silva Saulio" userId="edc11998-d785-4faf-8932-eadc27790f1f" providerId="ADAL" clId="{5BB815EB-717D-BD47-AE67-AC9614BF5BB0}" dt="2022-11-08T12:00:54.149" v="682" actId="20577"/>
        <pc:sldMkLst>
          <pc:docMk/>
          <pc:sldMk cId="732200257" sldId="2150"/>
        </pc:sldMkLst>
        <pc:spChg chg="mod">
          <ac:chgData name="Silva Saulio" userId="edc11998-d785-4faf-8932-eadc27790f1f" providerId="ADAL" clId="{5BB815EB-717D-BD47-AE67-AC9614BF5BB0}" dt="2022-11-08T12:00:17.547" v="631"/>
          <ac:spMkLst>
            <pc:docMk/>
            <pc:sldMk cId="732200257" sldId="2150"/>
            <ac:spMk id="6" creationId="{A2EAC88F-3828-B92F-FF5F-92152CEE25D9}"/>
          </ac:spMkLst>
        </pc:spChg>
        <pc:spChg chg="mod">
          <ac:chgData name="Silva Saulio" userId="edc11998-d785-4faf-8932-eadc27790f1f" providerId="ADAL" clId="{5BB815EB-717D-BD47-AE67-AC9614BF5BB0}" dt="2022-11-08T12:00:54.149" v="682" actId="20577"/>
          <ac:spMkLst>
            <pc:docMk/>
            <pc:sldMk cId="732200257" sldId="2150"/>
            <ac:spMk id="7" creationId="{E46B469F-282F-3785-1A25-7F5657263B2B}"/>
          </ac:spMkLst>
        </pc:spChg>
      </pc:sldChg>
      <pc:sldChg chg="addSp delSp modSp add del mod">
        <pc:chgData name="Silva Saulio" userId="edc11998-d785-4faf-8932-eadc27790f1f" providerId="ADAL" clId="{5BB815EB-717D-BD47-AE67-AC9614BF5BB0}" dt="2022-11-08T13:05:28.511" v="771" actId="2696"/>
        <pc:sldMkLst>
          <pc:docMk/>
          <pc:sldMk cId="835104586" sldId="2160"/>
        </pc:sldMkLst>
        <pc:spChg chg="mod">
          <ac:chgData name="Silva Saulio" userId="edc11998-d785-4faf-8932-eadc27790f1f" providerId="ADAL" clId="{5BB815EB-717D-BD47-AE67-AC9614BF5BB0}" dt="2022-11-08T11:52:57.434" v="355" actId="14100"/>
          <ac:spMkLst>
            <pc:docMk/>
            <pc:sldMk cId="835104586" sldId="2160"/>
            <ac:spMk id="3" creationId="{FEB7D180-229D-A5B4-3E2B-4C8CC26E326D}"/>
          </ac:spMkLst>
        </pc:spChg>
        <pc:spChg chg="add del mod">
          <ac:chgData name="Silva Saulio" userId="edc11998-d785-4faf-8932-eadc27790f1f" providerId="ADAL" clId="{5BB815EB-717D-BD47-AE67-AC9614BF5BB0}" dt="2022-11-08T11:53:08.477" v="359" actId="478"/>
          <ac:spMkLst>
            <pc:docMk/>
            <pc:sldMk cId="835104586" sldId="2160"/>
            <ac:spMk id="4" creationId="{C980D3D0-5A30-0E33-D5BC-DF6B1A5D5E70}"/>
          </ac:spMkLst>
        </pc:spChg>
        <pc:spChg chg="mod">
          <ac:chgData name="Silva Saulio" userId="edc11998-d785-4faf-8932-eadc27790f1f" providerId="ADAL" clId="{5BB815EB-717D-BD47-AE67-AC9614BF5BB0}" dt="2022-11-08T12:01:23.040" v="683" actId="1076"/>
          <ac:spMkLst>
            <pc:docMk/>
            <pc:sldMk cId="835104586" sldId="2160"/>
            <ac:spMk id="7" creationId="{B7010400-0042-6338-0953-43521158B6F4}"/>
          </ac:spMkLst>
        </pc:spChg>
        <pc:spChg chg="mod">
          <ac:chgData name="Silva Saulio" userId="edc11998-d785-4faf-8932-eadc27790f1f" providerId="ADAL" clId="{5BB815EB-717D-BD47-AE67-AC9614BF5BB0}" dt="2022-11-08T12:01:23.040" v="683" actId="1076"/>
          <ac:spMkLst>
            <pc:docMk/>
            <pc:sldMk cId="835104586" sldId="2160"/>
            <ac:spMk id="8" creationId="{618ADA68-142E-1EDE-4803-73432C4B04A4}"/>
          </ac:spMkLst>
        </pc:spChg>
        <pc:picChg chg="del">
          <ac:chgData name="Silva Saulio" userId="edc11998-d785-4faf-8932-eadc27790f1f" providerId="ADAL" clId="{5BB815EB-717D-BD47-AE67-AC9614BF5BB0}" dt="2022-11-08T11:53:01.474" v="356" actId="478"/>
          <ac:picMkLst>
            <pc:docMk/>
            <pc:sldMk cId="835104586" sldId="2160"/>
            <ac:picMk id="6" creationId="{13C5277D-AA4F-8B4F-929D-33ECA572B702}"/>
          </ac:picMkLst>
        </pc:picChg>
      </pc:sldChg>
      <pc:sldChg chg="modSp add mod">
        <pc:chgData name="Silva Saulio" userId="edc11998-d785-4faf-8932-eadc27790f1f" providerId="ADAL" clId="{5BB815EB-717D-BD47-AE67-AC9614BF5BB0}" dt="2022-11-08T13:04:55.080" v="770" actId="27636"/>
        <pc:sldMkLst>
          <pc:docMk/>
          <pc:sldMk cId="2122314820" sldId="2161"/>
        </pc:sldMkLst>
        <pc:spChg chg="mod">
          <ac:chgData name="Silva Saulio" userId="edc11998-d785-4faf-8932-eadc27790f1f" providerId="ADAL" clId="{5BB815EB-717D-BD47-AE67-AC9614BF5BB0}" dt="2022-11-08T13:04:55.080" v="770" actId="27636"/>
          <ac:spMkLst>
            <pc:docMk/>
            <pc:sldMk cId="2122314820" sldId="2161"/>
            <ac:spMk id="6" creationId="{2AD595DC-42CD-C7AA-3136-6E6EBC0184D5}"/>
          </ac:spMkLst>
        </pc:spChg>
        <pc:spChg chg="mod">
          <ac:chgData name="Silva Saulio" userId="edc11998-d785-4faf-8932-eadc27790f1f" providerId="ADAL" clId="{5BB815EB-717D-BD47-AE67-AC9614BF5BB0}" dt="2022-11-08T13:04:12.367" v="756" actId="20577"/>
          <ac:spMkLst>
            <pc:docMk/>
            <pc:sldMk cId="2122314820" sldId="2161"/>
            <ac:spMk id="7" creationId="{6A094F9B-76E0-A8F5-8790-D08EADD4C968}"/>
          </ac:spMkLst>
        </pc:spChg>
      </pc:sldChg>
    </pc:docChg>
  </pc:docChgLst>
  <pc:docChgLst>
    <pc:chgData name="Silva Saulio" userId="edc11998-d785-4faf-8932-eadc27790f1f" providerId="ADAL" clId="{834B5BD5-6A49-914B-B951-4FE5A4E68D77}"/>
    <pc:docChg chg="undo custSel addSld delSld modSld sldOrd">
      <pc:chgData name="Silva Saulio" userId="edc11998-d785-4faf-8932-eadc27790f1f" providerId="ADAL" clId="{834B5BD5-6A49-914B-B951-4FE5A4E68D77}" dt="2022-12-16T10:16:14.970" v="1656" actId="6549"/>
      <pc:docMkLst>
        <pc:docMk/>
      </pc:docMkLst>
      <pc:sldChg chg="del ord modNotesTx">
        <pc:chgData name="Silva Saulio" userId="edc11998-d785-4faf-8932-eadc27790f1f" providerId="ADAL" clId="{834B5BD5-6A49-914B-B951-4FE5A4E68D77}" dt="2022-12-13T08:58:51.196" v="371" actId="2696"/>
        <pc:sldMkLst>
          <pc:docMk/>
          <pc:sldMk cId="1508613151" sldId="281"/>
        </pc:sldMkLst>
      </pc:sldChg>
      <pc:sldChg chg="modSp mod modNotesTx">
        <pc:chgData name="Silva Saulio" userId="edc11998-d785-4faf-8932-eadc27790f1f" providerId="ADAL" clId="{834B5BD5-6A49-914B-B951-4FE5A4E68D77}" dt="2022-12-13T08:59:06.993" v="372" actId="403"/>
        <pc:sldMkLst>
          <pc:docMk/>
          <pc:sldMk cId="3906321198" sldId="290"/>
        </pc:sldMkLst>
        <pc:spChg chg="mod">
          <ac:chgData name="Silva Saulio" userId="edc11998-d785-4faf-8932-eadc27790f1f" providerId="ADAL" clId="{834B5BD5-6A49-914B-B951-4FE5A4E68D77}" dt="2022-12-13T08:59:06.993" v="372" actId="403"/>
          <ac:spMkLst>
            <pc:docMk/>
            <pc:sldMk cId="3906321198" sldId="290"/>
            <ac:spMk id="3" creationId="{5F17B856-2B00-9941-BD27-5A291278A562}"/>
          </ac:spMkLst>
        </pc:spChg>
      </pc:sldChg>
      <pc:sldChg chg="modSp add del mod">
        <pc:chgData name="Silva Saulio" userId="edc11998-d785-4faf-8932-eadc27790f1f" providerId="ADAL" clId="{834B5BD5-6A49-914B-B951-4FE5A4E68D77}" dt="2022-12-13T08:00:31.645" v="198" actId="2696"/>
        <pc:sldMkLst>
          <pc:docMk/>
          <pc:sldMk cId="4189327777" sldId="295"/>
        </pc:sldMkLst>
        <pc:spChg chg="mod">
          <ac:chgData name="Silva Saulio" userId="edc11998-d785-4faf-8932-eadc27790f1f" providerId="ADAL" clId="{834B5BD5-6A49-914B-B951-4FE5A4E68D77}" dt="2022-12-13T07:58:36.044" v="191" actId="20577"/>
          <ac:spMkLst>
            <pc:docMk/>
            <pc:sldMk cId="4189327777" sldId="295"/>
            <ac:spMk id="3" creationId="{B80AA049-8D15-5AE0-738B-62C369618C4B}"/>
          </ac:spMkLst>
        </pc:spChg>
        <pc:spChg chg="mod">
          <ac:chgData name="Silva Saulio" userId="edc11998-d785-4faf-8932-eadc27790f1f" providerId="ADAL" clId="{834B5BD5-6A49-914B-B951-4FE5A4E68D77}" dt="2022-12-13T07:58:43.402" v="194" actId="12"/>
          <ac:spMkLst>
            <pc:docMk/>
            <pc:sldMk cId="4189327777" sldId="295"/>
            <ac:spMk id="5" creationId="{0FD96C7E-FDEF-8EA0-57B5-BFB9F210E9B9}"/>
          </ac:spMkLst>
        </pc:spChg>
      </pc:sldChg>
      <pc:sldChg chg="modSp del mod modNotesTx">
        <pc:chgData name="Silva Saulio" userId="edc11998-d785-4faf-8932-eadc27790f1f" providerId="ADAL" clId="{834B5BD5-6A49-914B-B951-4FE5A4E68D77}" dt="2022-12-13T10:40:47.603" v="428" actId="2696"/>
        <pc:sldMkLst>
          <pc:docMk/>
          <pc:sldMk cId="312822627" sldId="298"/>
        </pc:sldMkLst>
        <pc:spChg chg="mod">
          <ac:chgData name="Silva Saulio" userId="edc11998-d785-4faf-8932-eadc27790f1f" providerId="ADAL" clId="{834B5BD5-6A49-914B-B951-4FE5A4E68D77}" dt="2022-12-13T07:54:21.005" v="189" actId="403"/>
          <ac:spMkLst>
            <pc:docMk/>
            <pc:sldMk cId="312822627" sldId="298"/>
            <ac:spMk id="3" creationId="{EFE7C399-4C8B-3037-BE52-62549B806CF2}"/>
          </ac:spMkLst>
        </pc:spChg>
      </pc:sldChg>
      <pc:sldChg chg="addSp delSp modSp mod modClrScheme chgLayout modNotesTx">
        <pc:chgData name="Silva Saulio" userId="edc11998-d785-4faf-8932-eadc27790f1f" providerId="ADAL" clId="{834B5BD5-6A49-914B-B951-4FE5A4E68D77}" dt="2022-12-13T08:15:11.743" v="360" actId="114"/>
        <pc:sldMkLst>
          <pc:docMk/>
          <pc:sldMk cId="3989510968" sldId="299"/>
        </pc:sldMkLst>
        <pc:spChg chg="mod ord">
          <ac:chgData name="Silva Saulio" userId="edc11998-d785-4faf-8932-eadc27790f1f" providerId="ADAL" clId="{834B5BD5-6A49-914B-B951-4FE5A4E68D77}" dt="2022-12-13T08:14:25.511" v="356" actId="14100"/>
          <ac:spMkLst>
            <pc:docMk/>
            <pc:sldMk cId="3989510968" sldId="299"/>
            <ac:spMk id="2" creationId="{AAC427AD-CC05-1082-162D-3DAC56CDDB4C}"/>
          </ac:spMkLst>
        </pc:spChg>
        <pc:spChg chg="mod ord">
          <ac:chgData name="Silva Saulio" userId="edc11998-d785-4faf-8932-eadc27790f1f" providerId="ADAL" clId="{834B5BD5-6A49-914B-B951-4FE5A4E68D77}" dt="2022-12-13T08:15:11.743" v="360" actId="114"/>
          <ac:spMkLst>
            <pc:docMk/>
            <pc:sldMk cId="3989510968" sldId="299"/>
            <ac:spMk id="3" creationId="{DE881743-1DA1-D900-99C3-B12C973F0F13}"/>
          </ac:spMkLst>
        </pc:spChg>
        <pc:spChg chg="add del mod">
          <ac:chgData name="Silva Saulio" userId="edc11998-d785-4faf-8932-eadc27790f1f" providerId="ADAL" clId="{834B5BD5-6A49-914B-B951-4FE5A4E68D77}" dt="2022-12-13T08:11:37.422" v="329" actId="478"/>
          <ac:spMkLst>
            <pc:docMk/>
            <pc:sldMk cId="3989510968" sldId="299"/>
            <ac:spMk id="4" creationId="{D58CB9D0-DEE0-A0B8-5C32-985765ED63A2}"/>
          </ac:spMkLst>
        </pc:spChg>
        <pc:spChg chg="add del mod ord">
          <ac:chgData name="Silva Saulio" userId="edc11998-d785-4faf-8932-eadc27790f1f" providerId="ADAL" clId="{834B5BD5-6A49-914B-B951-4FE5A4E68D77}" dt="2022-12-13T08:14:18.804" v="353" actId="931"/>
          <ac:spMkLst>
            <pc:docMk/>
            <pc:sldMk cId="3989510968" sldId="299"/>
            <ac:spMk id="5" creationId="{748F8838-6EC7-A196-EB11-98DB55C02BEF}"/>
          </ac:spMkLst>
        </pc:spChg>
        <pc:picChg chg="del mod">
          <ac:chgData name="Silva Saulio" userId="edc11998-d785-4faf-8932-eadc27790f1f" providerId="ADAL" clId="{834B5BD5-6A49-914B-B951-4FE5A4E68D77}" dt="2022-12-13T08:11:27.020" v="325" actId="478"/>
          <ac:picMkLst>
            <pc:docMk/>
            <pc:sldMk cId="3989510968" sldId="299"/>
            <ac:picMk id="7" creationId="{698D8B2A-4D09-63DD-588C-66BF8226B3BC}"/>
          </ac:picMkLst>
        </pc:picChg>
        <pc:picChg chg="add mod">
          <ac:chgData name="Silva Saulio" userId="edc11998-d785-4faf-8932-eadc27790f1f" providerId="ADAL" clId="{834B5BD5-6A49-914B-B951-4FE5A4E68D77}" dt="2022-12-13T08:14:21.051" v="355" actId="962"/>
          <ac:picMkLst>
            <pc:docMk/>
            <pc:sldMk cId="3989510968" sldId="299"/>
            <ac:picMk id="8" creationId="{91E40267-3AB2-6962-9C40-380C4B6DDD51}"/>
          </ac:picMkLst>
        </pc:picChg>
      </pc:sldChg>
      <pc:sldChg chg="modSp mod">
        <pc:chgData name="Silva Saulio" userId="edc11998-d785-4faf-8932-eadc27790f1f" providerId="ADAL" clId="{834B5BD5-6A49-914B-B951-4FE5A4E68D77}" dt="2022-12-05T15:38:10.072" v="124" actId="12"/>
        <pc:sldMkLst>
          <pc:docMk/>
          <pc:sldMk cId="290783916" sldId="302"/>
        </pc:sldMkLst>
        <pc:spChg chg="mod">
          <ac:chgData name="Silva Saulio" userId="edc11998-d785-4faf-8932-eadc27790f1f" providerId="ADAL" clId="{834B5BD5-6A49-914B-B951-4FE5A4E68D77}" dt="2022-12-05T15:38:10.072" v="124" actId="12"/>
          <ac:spMkLst>
            <pc:docMk/>
            <pc:sldMk cId="290783916" sldId="302"/>
            <ac:spMk id="3" creationId="{3E46074B-61CB-5D48-739A-D3B141DF5A60}"/>
          </ac:spMkLst>
        </pc:spChg>
      </pc:sldChg>
      <pc:sldChg chg="modSp mod">
        <pc:chgData name="Silva Saulio" userId="edc11998-d785-4faf-8932-eadc27790f1f" providerId="ADAL" clId="{834B5BD5-6A49-914B-B951-4FE5A4E68D77}" dt="2022-12-05T15:31:53.935" v="106" actId="12"/>
        <pc:sldMkLst>
          <pc:docMk/>
          <pc:sldMk cId="3711682166" sldId="303"/>
        </pc:sldMkLst>
        <pc:spChg chg="mod">
          <ac:chgData name="Silva Saulio" userId="edc11998-d785-4faf-8932-eadc27790f1f" providerId="ADAL" clId="{834B5BD5-6A49-914B-B951-4FE5A4E68D77}" dt="2022-12-05T15:31:53.935" v="106" actId="12"/>
          <ac:spMkLst>
            <pc:docMk/>
            <pc:sldMk cId="3711682166" sldId="303"/>
            <ac:spMk id="3" creationId="{3803D7E8-CDE8-C82C-EC09-E2ADB919F3A8}"/>
          </ac:spMkLst>
        </pc:spChg>
      </pc:sldChg>
      <pc:sldChg chg="modSp del mod modNotesTx">
        <pc:chgData name="Silva Saulio" userId="edc11998-d785-4faf-8932-eadc27790f1f" providerId="ADAL" clId="{834B5BD5-6A49-914B-B951-4FE5A4E68D77}" dt="2022-12-15T12:10:41.101" v="755" actId="2696"/>
        <pc:sldMkLst>
          <pc:docMk/>
          <pc:sldMk cId="2694396293" sldId="304"/>
        </pc:sldMkLst>
        <pc:cxnChg chg="mod">
          <ac:chgData name="Silva Saulio" userId="edc11998-d785-4faf-8932-eadc27790f1f" providerId="ADAL" clId="{834B5BD5-6A49-914B-B951-4FE5A4E68D77}" dt="2022-12-05T15:35:31.849" v="108" actId="13822"/>
          <ac:cxnSpMkLst>
            <pc:docMk/>
            <pc:sldMk cId="2694396293" sldId="304"/>
            <ac:cxnSpMk id="6" creationId="{7668993C-2AE1-91D5-0E3A-E9024893CC69}"/>
          </ac:cxnSpMkLst>
        </pc:cxnChg>
        <pc:cxnChg chg="mod">
          <ac:chgData name="Silva Saulio" userId="edc11998-d785-4faf-8932-eadc27790f1f" providerId="ADAL" clId="{834B5BD5-6A49-914B-B951-4FE5A4E68D77}" dt="2022-12-05T15:35:31.849" v="108" actId="13822"/>
          <ac:cxnSpMkLst>
            <pc:docMk/>
            <pc:sldMk cId="2694396293" sldId="304"/>
            <ac:cxnSpMk id="9" creationId="{E3205B9A-CED5-EE3A-F69E-3FFE7273C3A7}"/>
          </ac:cxnSpMkLst>
        </pc:cxnChg>
        <pc:cxnChg chg="mod">
          <ac:chgData name="Silva Saulio" userId="edc11998-d785-4faf-8932-eadc27790f1f" providerId="ADAL" clId="{834B5BD5-6A49-914B-B951-4FE5A4E68D77}" dt="2022-12-05T15:35:31.849" v="108" actId="13822"/>
          <ac:cxnSpMkLst>
            <pc:docMk/>
            <pc:sldMk cId="2694396293" sldId="304"/>
            <ac:cxnSpMk id="13" creationId="{13737DE2-C236-F450-091C-F83A90B121A5}"/>
          </ac:cxnSpMkLst>
        </pc:cxnChg>
      </pc:sldChg>
      <pc:sldChg chg="modSp mod">
        <pc:chgData name="Silva Saulio" userId="edc11998-d785-4faf-8932-eadc27790f1f" providerId="ADAL" clId="{834B5BD5-6A49-914B-B951-4FE5A4E68D77}" dt="2022-12-13T08:15:21.244" v="361" actId="1076"/>
        <pc:sldMkLst>
          <pc:docMk/>
          <pc:sldMk cId="2220851854" sldId="305"/>
        </pc:sldMkLst>
        <pc:spChg chg="mod">
          <ac:chgData name="Silva Saulio" userId="edc11998-d785-4faf-8932-eadc27790f1f" providerId="ADAL" clId="{834B5BD5-6A49-914B-B951-4FE5A4E68D77}" dt="2022-12-13T08:15:21.244" v="361" actId="1076"/>
          <ac:spMkLst>
            <pc:docMk/>
            <pc:sldMk cId="2220851854" sldId="305"/>
            <ac:spMk id="2" creationId="{0B9130BD-F318-DB7D-B590-26AE1AD715EC}"/>
          </ac:spMkLst>
        </pc:spChg>
      </pc:sldChg>
      <pc:sldChg chg="modSp mod">
        <pc:chgData name="Silva Saulio" userId="edc11998-d785-4faf-8932-eadc27790f1f" providerId="ADAL" clId="{834B5BD5-6A49-914B-B951-4FE5A4E68D77}" dt="2022-12-05T15:31:06.522" v="98" actId="18131"/>
        <pc:sldMkLst>
          <pc:docMk/>
          <pc:sldMk cId="1000005705" sldId="306"/>
        </pc:sldMkLst>
        <pc:picChg chg="mod modCrop">
          <ac:chgData name="Silva Saulio" userId="edc11998-d785-4faf-8932-eadc27790f1f" providerId="ADAL" clId="{834B5BD5-6A49-914B-B951-4FE5A4E68D77}" dt="2022-12-05T15:31:06.522" v="98" actId="18131"/>
          <ac:picMkLst>
            <pc:docMk/>
            <pc:sldMk cId="1000005705" sldId="306"/>
            <ac:picMk id="10" creationId="{45C2CEBE-83AA-1DDC-02B3-97C1FD0BCAB2}"/>
          </ac:picMkLst>
        </pc:picChg>
      </pc:sldChg>
      <pc:sldChg chg="modSp mod">
        <pc:chgData name="Silva Saulio" userId="edc11998-d785-4faf-8932-eadc27790f1f" providerId="ADAL" clId="{834B5BD5-6A49-914B-B951-4FE5A4E68D77}" dt="2022-12-13T09:11:29.237" v="427" actId="6549"/>
        <pc:sldMkLst>
          <pc:docMk/>
          <pc:sldMk cId="3847221068" sldId="307"/>
        </pc:sldMkLst>
        <pc:spChg chg="mod">
          <ac:chgData name="Silva Saulio" userId="edc11998-d785-4faf-8932-eadc27790f1f" providerId="ADAL" clId="{834B5BD5-6A49-914B-B951-4FE5A4E68D77}" dt="2022-12-13T09:11:29.237" v="427" actId="6549"/>
          <ac:spMkLst>
            <pc:docMk/>
            <pc:sldMk cId="3847221068" sldId="307"/>
            <ac:spMk id="6" creationId="{A4900BD0-7E8A-3A4D-B3D6-47CB4F75AE1B}"/>
          </ac:spMkLst>
        </pc:spChg>
        <pc:spChg chg="mod">
          <ac:chgData name="Silva Saulio" userId="edc11998-d785-4faf-8932-eadc27790f1f" providerId="ADAL" clId="{834B5BD5-6A49-914B-B951-4FE5A4E68D77}" dt="2022-12-13T09:09:08.458" v="373" actId="14100"/>
          <ac:spMkLst>
            <pc:docMk/>
            <pc:sldMk cId="3847221068" sldId="307"/>
            <ac:spMk id="7" creationId="{DD2F686E-06B1-914F-8B79-D936174D6A90}"/>
          </ac:spMkLst>
        </pc:spChg>
        <pc:spChg chg="mod">
          <ac:chgData name="Silva Saulio" userId="edc11998-d785-4faf-8932-eadc27790f1f" providerId="ADAL" clId="{834B5BD5-6A49-914B-B951-4FE5A4E68D77}" dt="2022-12-05T15:38:56.728" v="125" actId="207"/>
          <ac:spMkLst>
            <pc:docMk/>
            <pc:sldMk cId="3847221068" sldId="307"/>
            <ac:spMk id="13" creationId="{878B0DA4-1DF5-EB48-BB89-130794F7DDC3}"/>
          </ac:spMkLst>
        </pc:spChg>
        <pc:spChg chg="mod">
          <ac:chgData name="Silva Saulio" userId="edc11998-d785-4faf-8932-eadc27790f1f" providerId="ADAL" clId="{834B5BD5-6A49-914B-B951-4FE5A4E68D77}" dt="2022-12-05T15:39:09.450" v="126" actId="207"/>
          <ac:spMkLst>
            <pc:docMk/>
            <pc:sldMk cId="3847221068" sldId="307"/>
            <ac:spMk id="15" creationId="{610BC344-9ACF-5B49-BEE0-4DA6D5F5755F}"/>
          </ac:spMkLst>
        </pc:spChg>
        <pc:spChg chg="mod">
          <ac:chgData name="Silva Saulio" userId="edc11998-d785-4faf-8932-eadc27790f1f" providerId="ADAL" clId="{834B5BD5-6A49-914B-B951-4FE5A4E68D77}" dt="2022-12-05T15:39:24.173" v="127" actId="207"/>
          <ac:spMkLst>
            <pc:docMk/>
            <pc:sldMk cId="3847221068" sldId="307"/>
            <ac:spMk id="17" creationId="{684BC97C-3EDC-1241-91C8-9AB9EBD1FE63}"/>
          </ac:spMkLst>
        </pc:spChg>
      </pc:sldChg>
      <pc:sldChg chg="delSp modSp del mod">
        <pc:chgData name="Silva Saulio" userId="edc11998-d785-4faf-8932-eadc27790f1f" providerId="ADAL" clId="{834B5BD5-6A49-914B-B951-4FE5A4E68D77}" dt="2022-12-05T09:43:31.880" v="3" actId="2696"/>
        <pc:sldMkLst>
          <pc:docMk/>
          <pc:sldMk cId="2562473255" sldId="395"/>
        </pc:sldMkLst>
        <pc:spChg chg="mod">
          <ac:chgData name="Silva Saulio" userId="edc11998-d785-4faf-8932-eadc27790f1f" providerId="ADAL" clId="{834B5BD5-6A49-914B-B951-4FE5A4E68D77}" dt="2022-12-05T09:36:30.987" v="1" actId="20577"/>
          <ac:spMkLst>
            <pc:docMk/>
            <pc:sldMk cId="2562473255" sldId="395"/>
            <ac:spMk id="2" creationId="{EC1EB9E7-A8B9-377E-FA3A-4747FA864738}"/>
          </ac:spMkLst>
        </pc:spChg>
        <pc:picChg chg="del">
          <ac:chgData name="Silva Saulio" userId="edc11998-d785-4faf-8932-eadc27790f1f" providerId="ADAL" clId="{834B5BD5-6A49-914B-B951-4FE5A4E68D77}" dt="2022-12-05T09:36:28.372" v="0" actId="478"/>
          <ac:picMkLst>
            <pc:docMk/>
            <pc:sldMk cId="2562473255" sldId="395"/>
            <ac:picMk id="4" creationId="{C5A6A93D-C895-02DE-5C6C-B4A12E28508D}"/>
          </ac:picMkLst>
        </pc:picChg>
      </pc:sldChg>
      <pc:sldChg chg="add">
        <pc:chgData name="Silva Saulio" userId="edc11998-d785-4faf-8932-eadc27790f1f" providerId="ADAL" clId="{834B5BD5-6A49-914B-B951-4FE5A4E68D77}" dt="2022-12-13T08:00:17.821" v="195"/>
        <pc:sldMkLst>
          <pc:docMk/>
          <pc:sldMk cId="1773675933" sldId="2152"/>
        </pc:sldMkLst>
      </pc:sldChg>
      <pc:sldChg chg="modNotesTx">
        <pc:chgData name="Silva Saulio" userId="edc11998-d785-4faf-8932-eadc27790f1f" providerId="ADAL" clId="{834B5BD5-6A49-914B-B951-4FE5A4E68D77}" dt="2022-12-13T10:48:42.337" v="589" actId="20577"/>
        <pc:sldMkLst>
          <pc:docMk/>
          <pc:sldMk cId="2122314820" sldId="2161"/>
        </pc:sldMkLst>
      </pc:sldChg>
      <pc:sldChg chg="add">
        <pc:chgData name="Silva Saulio" userId="edc11998-d785-4faf-8932-eadc27790f1f" providerId="ADAL" clId="{834B5BD5-6A49-914B-B951-4FE5A4E68D77}" dt="2022-12-05T09:43:29.126" v="2"/>
        <pc:sldMkLst>
          <pc:docMk/>
          <pc:sldMk cId="3852231435" sldId="2162"/>
        </pc:sldMkLst>
      </pc:sldChg>
      <pc:sldChg chg="add">
        <pc:chgData name="Silva Saulio" userId="edc11998-d785-4faf-8932-eadc27790f1f" providerId="ADAL" clId="{834B5BD5-6A49-914B-B951-4FE5A4E68D77}" dt="2022-12-13T08:00:17.821" v="195"/>
        <pc:sldMkLst>
          <pc:docMk/>
          <pc:sldMk cId="2885830497" sldId="2163"/>
        </pc:sldMkLst>
      </pc:sldChg>
      <pc:sldChg chg="addSp delSp modSp new mod modNotesTx">
        <pc:chgData name="Silva Saulio" userId="edc11998-d785-4faf-8932-eadc27790f1f" providerId="ADAL" clId="{834B5BD5-6A49-914B-B951-4FE5A4E68D77}" dt="2022-12-16T10:16:14.970" v="1656" actId="6549"/>
        <pc:sldMkLst>
          <pc:docMk/>
          <pc:sldMk cId="2440438467" sldId="2164"/>
        </pc:sldMkLst>
        <pc:spChg chg="mod">
          <ac:chgData name="Silva Saulio" userId="edc11998-d785-4faf-8932-eadc27790f1f" providerId="ADAL" clId="{834B5BD5-6A49-914B-B951-4FE5A4E68D77}" dt="2022-12-15T12:09:54.939" v="752" actId="20577"/>
          <ac:spMkLst>
            <pc:docMk/>
            <pc:sldMk cId="2440438467" sldId="2164"/>
            <ac:spMk id="2" creationId="{F15B0073-F176-F174-FE5B-22FD76949B0C}"/>
          </ac:spMkLst>
        </pc:spChg>
        <pc:spChg chg="mod">
          <ac:chgData name="Silva Saulio" userId="edc11998-d785-4faf-8932-eadc27790f1f" providerId="ADAL" clId="{834B5BD5-6A49-914B-B951-4FE5A4E68D77}" dt="2022-12-15T12:09:27.736" v="745" actId="14100"/>
          <ac:spMkLst>
            <pc:docMk/>
            <pc:sldMk cId="2440438467" sldId="2164"/>
            <ac:spMk id="3" creationId="{B17E7CC1-AD0B-BBE2-B336-3AF7E27187E4}"/>
          </ac:spMkLst>
        </pc:spChg>
        <pc:spChg chg="del mod">
          <ac:chgData name="Silva Saulio" userId="edc11998-d785-4faf-8932-eadc27790f1f" providerId="ADAL" clId="{834B5BD5-6A49-914B-B951-4FE5A4E68D77}" dt="2022-12-15T12:08:10.468" v="736" actId="931"/>
          <ac:spMkLst>
            <pc:docMk/>
            <pc:sldMk cId="2440438467" sldId="2164"/>
            <ac:spMk id="4" creationId="{D1B4049E-6620-FF5F-A8D2-5E6A1956D994}"/>
          </ac:spMkLst>
        </pc:spChg>
        <pc:picChg chg="add mod modCrop">
          <ac:chgData name="Silva Saulio" userId="edc11998-d785-4faf-8932-eadc27790f1f" providerId="ADAL" clId="{834B5BD5-6A49-914B-B951-4FE5A4E68D77}" dt="2022-12-15T12:10:12.955" v="753" actId="18131"/>
          <ac:picMkLst>
            <pc:docMk/>
            <pc:sldMk cId="2440438467" sldId="2164"/>
            <ac:picMk id="6" creationId="{D79A370E-E75C-CFEC-AF71-E31310EE533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673E46-B723-324D-B4C8-E950B80C6A33}" type="datetimeFigureOut">
              <a:rPr lang="en-GB" smtClean="0"/>
              <a:t>16/12/2022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D58970-0BC1-7D44-BAE8-B894E9F9D6A1}" type="slidenum">
              <a:rPr lang="en-GB" smtClean="0"/>
              <a:t>‹#›</a:t>
            </a:fld>
            <a:endParaRPr lang="en-GB"/>
          </a:p>
        </p:txBody>
      </p:sp>
    </p:spTree>
    <p:extLst>
      <p:ext uri="{BB962C8B-B14F-4D97-AF65-F5344CB8AC3E}">
        <p14:creationId xmlns:p14="http://schemas.microsoft.com/office/powerpoint/2010/main" val="1087121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a:effectLst/>
                <a:latin typeface="Calibri" panose="020F0502020204030204" pitchFamily="34" charset="0"/>
                <a:ea typeface="Calibri" panose="020F0502020204030204" pitchFamily="34" charset="0"/>
                <a:cs typeface="Times New Roman" panose="02020603050405020304" pitchFamily="18" charset="0"/>
              </a:rPr>
              <a:t>Tämä oppituntiopas sisältää yksinäisyyden teemaan liittyvää aineistoa, jota voit käyttää luokkasi kanssa. Aineisto koostuu yksittäisistä mietintätauoista, yhteisistä keskustelutehtävistä koko luokan kesken ja pareittain sekä aiheeseen liittyvästä faktatiedosta ja teoriasta. </a:t>
            </a:r>
          </a:p>
          <a:p>
            <a:endParaRPr lang="fi-FI" sz="1800">
              <a:effectLst/>
              <a:latin typeface="Calibri" panose="020F0502020204030204" pitchFamily="34" charset="0"/>
              <a:ea typeface="Calibri" panose="020F0502020204030204" pitchFamily="34" charset="0"/>
              <a:cs typeface="Times New Roman" panose="02020603050405020304" pitchFamily="18" charset="0"/>
            </a:endParaRPr>
          </a:p>
          <a:p>
            <a:r>
              <a:rPr lang="fi-FI" sz="1800">
                <a:effectLst/>
                <a:latin typeface="Calibri" panose="020F0502020204030204" pitchFamily="34" charset="0"/>
                <a:ea typeface="Calibri" panose="020F0502020204030204" pitchFamily="34" charset="0"/>
                <a:cs typeface="Times New Roman" panose="02020603050405020304" pitchFamily="18" charset="0"/>
              </a:rPr>
              <a:t>Aineiston tarkoituksena on tutustua yksinäisyyden teemaan sekä lisätä ymmärrystä ja tietoa ilmiöstä. Yksinäisyyteen ilmiönä liittyy usein häpeän tunne, mikä tarkoittaa, että siitä voi olla vaikea puhua. Tämän oppitunnin yhtenä tavoitteena on sen vuoksi vähentää yksinäisyyteen liittyvää stigmaa ja madaltaa näin yksinäisyydestä keskustelemisen kynnystä sekä kannustaa oppilasta hakemaan tarvittaessa apua yksinäisyyteen. Aineisto myös hälventää yksinäisyyttä koskevia myyttejä ja sisältää ajankohtaista tutkimustietoa. Lisäksi aineisto tarjoaa työkaluja yksinäisyyden tunteen käsittelemiseen yksilötasolla. Aineisto antaa myös välineitä yksinäisyyden tunnistamiseen.</a:t>
            </a:r>
            <a:endParaRPr lang="fi-FI"/>
          </a:p>
        </p:txBody>
      </p:sp>
      <p:sp>
        <p:nvSpPr>
          <p:cNvPr id="4" name="Dian numeron paikkamerkki 3"/>
          <p:cNvSpPr>
            <a:spLocks noGrp="1"/>
          </p:cNvSpPr>
          <p:nvPr>
            <p:ph type="sldNum" sz="quarter" idx="5"/>
          </p:nvPr>
        </p:nvSpPr>
        <p:spPr/>
        <p:txBody>
          <a:bodyPr/>
          <a:lstStyle/>
          <a:p>
            <a:fld id="{E2E6E8B3-4238-BB4A-B3BE-365747C22376}" type="slidenum">
              <a:rPr lang="en-FI" smtClean="0"/>
              <a:t>1</a:t>
            </a:fld>
            <a:endParaRPr lang="en-FI"/>
          </a:p>
        </p:txBody>
      </p:sp>
    </p:spTree>
    <p:extLst>
      <p:ext uri="{BB962C8B-B14F-4D97-AF65-F5344CB8AC3E}">
        <p14:creationId xmlns:p14="http://schemas.microsoft.com/office/powerpoint/2010/main" val="4226495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E2E6E8B3-4238-BB4A-B3BE-365747C22376}" type="slidenum">
              <a:rPr kumimoji="0" lang="en-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8481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Oppitunnin sisältöjen kestot ovat viitteellisiä, lopullinen kesto riippuu mm. ryhmän koosta.</a:t>
            </a:r>
          </a:p>
          <a:p>
            <a:pPr marL="514350" indent="-514350">
              <a:lnSpc>
                <a:spcPct val="100000"/>
              </a:lnSpc>
              <a:buFont typeface="+mj-lt"/>
              <a:buAutoNum type="arabicPeriod"/>
            </a:pPr>
            <a:r>
              <a:rPr lang="fi-FI" sz="1800" b="1"/>
              <a:t>Interaktiivinen harjoitus </a:t>
            </a:r>
            <a:r>
              <a:rPr lang="fi-FI" sz="1800"/>
              <a:t>– Erilaisia tervehtimistapoja (n. 10 min)</a:t>
            </a:r>
          </a:p>
          <a:p>
            <a:pPr marL="514350" indent="-514350">
              <a:lnSpc>
                <a:spcPct val="100000"/>
              </a:lnSpc>
              <a:buFont typeface="+mj-lt"/>
              <a:buAutoNum type="arabicPeriod"/>
            </a:pPr>
            <a:r>
              <a:rPr lang="fi-FI" sz="1800" b="1"/>
              <a:t>Faktoja yksinäisyydestä </a:t>
            </a:r>
            <a:r>
              <a:rPr lang="fi-FI" sz="1800"/>
              <a:t>– Tahaton yksinäisyys – mistä yksinäisyyden tunteessa on kyse? (7 min)</a:t>
            </a:r>
          </a:p>
          <a:p>
            <a:pPr marL="514350" indent="-514350">
              <a:lnSpc>
                <a:spcPct val="100000"/>
              </a:lnSpc>
              <a:buFont typeface="+mj-lt"/>
              <a:buAutoNum type="arabicPeriod"/>
            </a:pPr>
            <a:r>
              <a:rPr lang="fi-FI" sz="1800" b="1"/>
              <a:t>Faktoja yksinäisyydestä / interaktiivinen harjoitus </a:t>
            </a:r>
            <a:r>
              <a:rPr lang="fi-FI" sz="1800"/>
              <a:t>– Totta vai tarua yksinäisyydestä (n. 7 min)</a:t>
            </a:r>
          </a:p>
          <a:p>
            <a:pPr marL="514350" indent="-514350">
              <a:lnSpc>
                <a:spcPct val="100000"/>
              </a:lnSpc>
              <a:buFont typeface="+mj-lt"/>
              <a:buAutoNum type="arabicPeriod"/>
            </a:pPr>
            <a:r>
              <a:rPr lang="fi-FI" sz="1800" b="1"/>
              <a:t>Faktoja yksinäisyydestä </a:t>
            </a:r>
            <a:r>
              <a:rPr lang="fi-FI" sz="1800"/>
              <a:t>Kuinka moni kokee yksinäisyyttä? (n. 3 min)</a:t>
            </a:r>
          </a:p>
          <a:p>
            <a:pPr marL="514350" indent="-514350">
              <a:lnSpc>
                <a:spcPct val="100000"/>
              </a:lnSpc>
              <a:buFont typeface="+mj-lt"/>
              <a:buAutoNum type="arabicPeriod"/>
            </a:pPr>
            <a:r>
              <a:rPr lang="fi-FI" sz="1800" b="1"/>
              <a:t>Keskustelutehtävä </a:t>
            </a:r>
            <a:r>
              <a:rPr lang="fi-FI" sz="1800"/>
              <a:t>Asenteet ja yksinäisyys (n. 15 min)</a:t>
            </a:r>
          </a:p>
          <a:p>
            <a:pPr marL="514350" indent="-514350">
              <a:lnSpc>
                <a:spcPct val="100000"/>
              </a:lnSpc>
              <a:buFont typeface="+mj-lt"/>
              <a:buAutoNum type="arabicPeriod"/>
            </a:pPr>
            <a:r>
              <a:rPr lang="fi-FI" sz="1800" b="1"/>
              <a:t>Faktoja yksinäisyydestä </a:t>
            </a:r>
            <a:r>
              <a:rPr lang="fi-FI" sz="1800"/>
              <a:t>Emotionaalinen yksinäisyys (n. 5 min)</a:t>
            </a:r>
          </a:p>
          <a:p>
            <a:pPr marL="514350" indent="-514350">
              <a:lnSpc>
                <a:spcPct val="100000"/>
              </a:lnSpc>
              <a:buFont typeface="+mj-lt"/>
              <a:buAutoNum type="arabicPeriod"/>
            </a:pPr>
            <a:r>
              <a:rPr lang="fi-FI" sz="1800" b="1"/>
              <a:t>Keskustelutehtävä </a:t>
            </a:r>
            <a:r>
              <a:rPr lang="fi-FI" sz="1800"/>
              <a:t>Vetäytyminen ryhmästä (n. 15 min)</a:t>
            </a:r>
          </a:p>
          <a:p>
            <a:pPr marL="514350" indent="-514350">
              <a:lnSpc>
                <a:spcPct val="100000"/>
              </a:lnSpc>
              <a:buFont typeface="+mj-lt"/>
              <a:buAutoNum type="arabicPeriod"/>
            </a:pPr>
            <a:r>
              <a:rPr lang="fi-FI" sz="1800" b="1"/>
              <a:t>Faktoja yksinäisyydestä </a:t>
            </a:r>
            <a:r>
              <a:rPr lang="fi-FI" sz="1800"/>
              <a:t>Yksinäisyyden tunteeseen vaikuttaminen (n. 5 min)</a:t>
            </a:r>
          </a:p>
          <a:p>
            <a:pPr marL="514350" indent="-514350">
              <a:lnSpc>
                <a:spcPct val="100000"/>
              </a:lnSpc>
              <a:buFont typeface="+mj-lt"/>
              <a:buAutoNum type="arabicPeriod"/>
            </a:pPr>
            <a:r>
              <a:rPr lang="fi-FI" sz="1800" b="1"/>
              <a:t>Tietoa tukipalveluista </a:t>
            </a:r>
            <a:r>
              <a:rPr lang="fi-FI" sz="1800"/>
              <a:t>Keskusteluapua yksinäisyyteen (n. 7 min)</a:t>
            </a:r>
          </a:p>
          <a:p>
            <a:pPr marL="514350" indent="-514350">
              <a:lnSpc>
                <a:spcPct val="100000"/>
              </a:lnSpc>
              <a:buFont typeface="+mj-lt"/>
              <a:buAutoNum type="arabicPeriod"/>
            </a:pPr>
            <a:r>
              <a:rPr lang="fi-FI" sz="1800" b="1"/>
              <a:t>Yksilötehtävät </a:t>
            </a:r>
            <a:r>
              <a:rPr lang="fi-FI" sz="1800"/>
              <a:t>Mietintätauko yksin tehtäväksi </a:t>
            </a:r>
          </a:p>
          <a:p>
            <a:pPr>
              <a:lnSpc>
                <a:spcPct val="107000"/>
              </a:lnSpc>
              <a:spcAft>
                <a:spcPts val="800"/>
              </a:spcAft>
            </a:pPr>
            <a:endParaRPr lang="fi-FI"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fi-FI"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Jos aikaa on jäljellä, voidaan esitellä yksilötehtävät (8), jotka ovat myös ladattavissa </a:t>
            </a:r>
            <a:r>
              <a:rPr lang="fi-FI" sz="1800" err="1">
                <a:effectLst/>
                <a:latin typeface="Calibri" panose="020F0502020204030204" pitchFamily="34" charset="0"/>
                <a:ea typeface="Calibri" panose="020F0502020204030204" pitchFamily="34" charset="0"/>
                <a:cs typeface="Times New Roman" panose="02020603050405020304" pitchFamily="18" charset="0"/>
              </a:rPr>
              <a:t>HelsinkiMission</a:t>
            </a:r>
            <a:r>
              <a:rPr lang="fi-FI" sz="1800">
                <a:effectLst/>
                <a:latin typeface="Calibri" panose="020F0502020204030204" pitchFamily="34" charset="0"/>
                <a:ea typeface="Calibri" panose="020F0502020204030204" pitchFamily="34" charset="0"/>
                <a:cs typeface="Times New Roman" panose="02020603050405020304" pitchFamily="18" charset="0"/>
              </a:rPr>
              <a:t> verkkosivuilta. Yksilötehtävien avulla nuoren on mahdollista työstää itsenäisesti omaa yksinäisyyden tunnettaan.</a:t>
            </a:r>
          </a:p>
          <a:p>
            <a:endParaRPr lang="fi-FI" sz="1800">
              <a:effectLst/>
              <a:latin typeface="Calibri" panose="020F0502020204030204" pitchFamily="34" charset="0"/>
              <a:ea typeface="Calibri" panose="020F0502020204030204" pitchFamily="34" charset="0"/>
              <a:cs typeface="Times New Roman" panose="02020603050405020304" pitchFamily="18" charset="0"/>
            </a:endParaRPr>
          </a:p>
          <a:p>
            <a:r>
              <a:rPr lang="fi-FI" sz="1800">
                <a:effectLst/>
                <a:latin typeface="Calibri" panose="020F0502020204030204" pitchFamily="34" charset="0"/>
                <a:ea typeface="Calibri" panose="020F0502020204030204" pitchFamily="34" charset="0"/>
                <a:cs typeface="Times New Roman" panose="02020603050405020304" pitchFamily="18" charset="0"/>
              </a:rPr>
              <a:t>Tämä linkki (https://www.youtube.com/watch?v=n3Xv_g3g-mA) vie infovideoon, jolla käsitellään yksinäisyyden teemaa ja sitä, mitä yksinäisyyttä tunnettaessa tapahtuu. Video voidaan näyttää nuorille luokassa, jos on aikaa jäljellä.</a:t>
            </a:r>
            <a:r>
              <a:rPr lang="sv-SE"/>
              <a:t> </a:t>
            </a:r>
          </a:p>
          <a:p>
            <a:endParaRPr lang="fi-FI"/>
          </a:p>
        </p:txBody>
      </p:sp>
      <p:sp>
        <p:nvSpPr>
          <p:cNvPr id="4" name="Dian numeron paikkamerkki 3"/>
          <p:cNvSpPr>
            <a:spLocks noGrp="1"/>
          </p:cNvSpPr>
          <p:nvPr>
            <p:ph type="sldNum" sz="quarter" idx="5"/>
          </p:nvPr>
        </p:nvSpPr>
        <p:spPr/>
        <p:txBody>
          <a:bodyPr/>
          <a:lstStyle/>
          <a:p>
            <a:fld id="{E2E6E8B3-4238-BB4A-B3BE-365747C22376}" type="slidenum">
              <a:rPr lang="en-FI" smtClean="0"/>
              <a:t>3</a:t>
            </a:fld>
            <a:endParaRPr lang="en-FI"/>
          </a:p>
        </p:txBody>
      </p:sp>
    </p:spTree>
    <p:extLst>
      <p:ext uri="{BB962C8B-B14F-4D97-AF65-F5344CB8AC3E}">
        <p14:creationId xmlns:p14="http://schemas.microsoft.com/office/powerpoint/2010/main" val="4198034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nSpc>
                <a:spcPct val="107000"/>
              </a:lnSpc>
              <a:spcAft>
                <a:spcPts val="800"/>
              </a:spcAft>
            </a:pPr>
            <a:r>
              <a:rPr lang="fi-FI" sz="1800" b="1">
                <a:effectLst/>
                <a:latin typeface="Calibri" panose="020F0502020204030204" pitchFamily="34" charset="0"/>
                <a:ea typeface="Calibri" panose="020F0502020204030204" pitchFamily="34" charset="0"/>
                <a:cs typeface="Times New Roman" panose="02020603050405020304" pitchFamily="18" charset="0"/>
              </a:rPr>
              <a:t>Arvioitu kesto: n. 10min</a:t>
            </a:r>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Aluksi opiskelijat voivat kokeilla erilaisia tapoja tervehtiä toisiaan tämän roolipelin avulla.</a:t>
            </a:r>
          </a:p>
          <a:p>
            <a:pPr>
              <a:lnSpc>
                <a:spcPct val="107000"/>
              </a:lnSpc>
              <a:spcAft>
                <a:spcPts val="800"/>
              </a:spcAft>
            </a:pPr>
            <a:endParaRPr lang="fi-FI"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i-FI" sz="1800" b="1">
                <a:effectLst/>
                <a:latin typeface="Calibri" panose="020F0502020204030204" pitchFamily="34" charset="0"/>
                <a:ea typeface="Calibri" panose="020F0502020204030204" pitchFamily="34" charset="0"/>
                <a:cs typeface="Times New Roman" panose="02020603050405020304" pitchFamily="18" charset="0"/>
              </a:rPr>
              <a:t>Ohjeet</a:t>
            </a:r>
            <a:r>
              <a:rPr lang="fi-FI" sz="1800">
                <a:effectLst/>
                <a:latin typeface="Calibri" panose="020F0502020204030204" pitchFamily="34" charset="0"/>
                <a:ea typeface="Calibri" panose="020F0502020204030204" pitchFamily="34" charset="0"/>
                <a:cs typeface="Times New Roman" panose="02020603050405020304" pitchFamily="18" charset="0"/>
              </a:rPr>
              <a:t>: Opiskelijat aloittavat harjoituksen kulkemalla ympäriinsä ja tervehtimällä toisiaan iloisesti. He kulkevat luokassa jonkin aikaa ja kokeilevat, miltä tervehtiminen tuntuu. Sen jälkeen he muuttavat toimintaansa niin, etteivät tervehdi toisiaan ollenkaan, ja lopuksi taas niin, että tervehtivät tavalliseen tapaan. Keskustelkaa siitä, miltä erilaiset tavat kohdata toisensa tuntuivat.</a:t>
            </a:r>
          </a:p>
          <a:p>
            <a:endParaRPr lang="fi-FI" sz="1800">
              <a:effectLst/>
              <a:latin typeface="Calibri" panose="020F0502020204030204" pitchFamily="34" charset="0"/>
              <a:ea typeface="Calibri" panose="020F0502020204030204" pitchFamily="34" charset="0"/>
              <a:cs typeface="Times New Roman" panose="02020603050405020304" pitchFamily="18" charset="0"/>
            </a:endParaRPr>
          </a:p>
          <a:p>
            <a:r>
              <a:rPr lang="fi-FI" sz="1800">
                <a:effectLst/>
                <a:latin typeface="Calibri" panose="020F0502020204030204" pitchFamily="34" charset="0"/>
                <a:ea typeface="Calibri" panose="020F0502020204030204" pitchFamily="34" charset="0"/>
                <a:cs typeface="Times New Roman" panose="02020603050405020304" pitchFamily="18" charset="0"/>
              </a:rPr>
              <a:t>Harjoituksen tarkoituksena on saada opiskelija pohtimaan, miltä sosiaalisessa tilanteessa kohdatuksi tuleminen tuntuu verrattuna siihen, kun toiseen ihmiseen ei saa kontaktia</a:t>
            </a:r>
            <a:r>
              <a:rPr lang="sv-SE" i="0"/>
              <a:t>. </a:t>
            </a:r>
          </a:p>
          <a:p>
            <a:endParaRPr lang="fi-FI"/>
          </a:p>
        </p:txBody>
      </p:sp>
      <p:sp>
        <p:nvSpPr>
          <p:cNvPr id="4" name="Dian numeron paikkamerkki 3"/>
          <p:cNvSpPr>
            <a:spLocks noGrp="1"/>
          </p:cNvSpPr>
          <p:nvPr>
            <p:ph type="sldNum" sz="quarter" idx="5"/>
          </p:nvPr>
        </p:nvSpPr>
        <p:spPr/>
        <p:txBody>
          <a:bodyPr/>
          <a:lstStyle/>
          <a:p>
            <a:fld id="{E2E6E8B3-4238-BB4A-B3BE-365747C22376}" type="slidenum">
              <a:rPr lang="en-FI" smtClean="0"/>
              <a:t>4</a:t>
            </a:fld>
            <a:endParaRPr lang="en-FI"/>
          </a:p>
        </p:txBody>
      </p:sp>
    </p:spTree>
    <p:extLst>
      <p:ext uri="{BB962C8B-B14F-4D97-AF65-F5344CB8AC3E}">
        <p14:creationId xmlns:p14="http://schemas.microsoft.com/office/powerpoint/2010/main" val="1328932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a:effectLst/>
                <a:latin typeface="Calibri" panose="020F0502020204030204" pitchFamily="34" charset="0"/>
                <a:ea typeface="Calibri" panose="020F0502020204030204" pitchFamily="34" charset="0"/>
                <a:cs typeface="Times New Roman" panose="02020603050405020304" pitchFamily="18" charset="0"/>
              </a:rPr>
              <a:t>Yksinäisyys on tunnetila, jolle on ominaista ulkopuolisuus ja eristyneisyys</a:t>
            </a:r>
            <a:r>
              <a:rPr lang="sv-SE"/>
              <a:t>. </a:t>
            </a:r>
            <a:r>
              <a:rPr lang="fi-FI" sz="1800">
                <a:effectLst/>
                <a:latin typeface="Calibri" panose="020F0502020204030204" pitchFamily="34" charset="0"/>
                <a:ea typeface="Calibri" panose="020F0502020204030204" pitchFamily="34" charset="0"/>
                <a:cs typeface="Times New Roman" panose="02020603050405020304" pitchFamily="18" charset="0"/>
              </a:rPr>
              <a:t>Useimmiten yksinäisyydestä puhutaan sosiaalisena tai emotionaalisena – sosiaaliselle yksinäisyydelle on ominaista sosiaalisten verkostojen puuttuminen (yksinäisyys on fyysistä, ystäviä ei ole). Emotionaalinen yksinäisyys on merkityksellisten ja luottamuksellisten suhteiden puuttumista tai sitä, että syvempi yhteys muihin puuttuu. Yksinäisyydessä on siis kyse paljon muustakin kuin ystävien puuttumisesta</a:t>
            </a:r>
            <a:r>
              <a:rPr lang="sv-SE"/>
              <a:t>.</a:t>
            </a:r>
          </a:p>
          <a:p>
            <a:endParaRPr lang="sv-SE"/>
          </a:p>
          <a:p>
            <a:r>
              <a:rPr lang="fi-FI" sz="1800">
                <a:effectLst/>
                <a:latin typeface="Calibri" panose="020F0502020204030204" pitchFamily="34" charset="0"/>
                <a:ea typeface="Calibri" panose="020F0502020204030204" pitchFamily="34" charset="0"/>
                <a:cs typeface="Times New Roman" panose="02020603050405020304" pitchFamily="18" charset="0"/>
              </a:rPr>
              <a:t>Yksinäisyys syntyy ei-toivotusta itsekseen olemisen tilasta. Yksin tai itsekseen oleminen ei välttämättä sinänsä ole huono asia, ja se voi usein olla tärkeää palautumisen ja rentoutumisen kannalta</a:t>
            </a:r>
            <a:r>
              <a:rPr lang="sv-SE"/>
              <a:t>.</a:t>
            </a:r>
          </a:p>
          <a:p>
            <a:r>
              <a:rPr lang="fi-FI" sz="1800">
                <a:effectLst/>
                <a:latin typeface="Calibri" panose="020F0502020204030204" pitchFamily="34" charset="0"/>
                <a:ea typeface="Calibri" panose="020F0502020204030204" pitchFamily="34" charset="0"/>
                <a:cs typeface="Times New Roman" panose="02020603050405020304" pitchFamily="18" charset="0"/>
              </a:rPr>
              <a:t>Yksinäisyys on myös inhimillinen tunne, jota saatamme tarvita, koska se kertoo yhteisöllisyyden elintärkeästä tarpeesta. Yksinäisyyden tunne aiheuttaa samanlaista kipua kuin fyysinen kipu, ja pitkän ajan kuluessa se tekee meistä sairaita. Meidän on siis tärkeä tietää, että asialle on tehtävä jotakin</a:t>
            </a:r>
            <a:r>
              <a:rPr lang="sv-SE"/>
              <a:t>.</a:t>
            </a:r>
          </a:p>
          <a:p>
            <a:endParaRPr lang="sv-SE"/>
          </a:p>
          <a:p>
            <a:r>
              <a:rPr lang="fi-FI" sz="1800">
                <a:effectLst/>
                <a:latin typeface="Calibri" panose="020F0502020204030204" pitchFamily="34" charset="0"/>
                <a:ea typeface="Calibri" panose="020F0502020204030204" pitchFamily="34" charset="0"/>
                <a:cs typeface="Times New Roman" panose="02020603050405020304" pitchFamily="18" charset="0"/>
              </a:rPr>
              <a:t>Vaikka jokainen kokee jossakin elämänvaiheessa yksinäisyyttä, suhtautuminen tunteeseen on hyvin yksilöllistä</a:t>
            </a:r>
            <a:r>
              <a:rPr lang="sv-SE"/>
              <a:t>. </a:t>
            </a:r>
            <a:r>
              <a:rPr lang="fi-FI" sz="1800">
                <a:effectLst/>
                <a:latin typeface="Calibri" panose="020F0502020204030204" pitchFamily="34" charset="0"/>
                <a:ea typeface="Calibri" panose="020F0502020204030204" pitchFamily="34" charset="0"/>
                <a:cs typeface="Times New Roman" panose="02020603050405020304" pitchFamily="18" charset="0"/>
              </a:rPr>
              <a:t>Yksinäisyys kertoo meille tarpeesta yhteyteen – samalla tavalla kuin nälkä tai jano kertoo tarpeesta ravinnonsaantiin. Yksinäisyys on siis eräänlainen mielen viesti meille: ”Nyt minä tarvitsen toista ihmistä”.</a:t>
            </a:r>
            <a:r>
              <a:rPr lang="sv-SE" sz="1200">
                <a:effectLst/>
                <a:latin typeface="+mn-lt"/>
                <a:ea typeface="+mn-ea"/>
                <a:cs typeface="+mn-cs"/>
              </a:rPr>
              <a:t> </a:t>
            </a:r>
            <a:r>
              <a:rPr lang="fi-FI" sz="1800">
                <a:effectLst/>
                <a:latin typeface="Calibri" panose="020F0502020204030204" pitchFamily="34" charset="0"/>
                <a:ea typeface="Calibri" panose="020F0502020204030204" pitchFamily="34" charset="0"/>
                <a:cs typeface="Times New Roman" panose="02020603050405020304" pitchFamily="18" charset="0"/>
              </a:rPr>
              <a:t>Yksinäisyys liittyy läheisesti erilaisiin kehitys- ja muutosvaiheisiin, kuten opiskelun aloittamiseen, koulun vaihtamiseen, kotoa pois muuttamiseen ja kumppanista eroamiseen. Nuoret ovat erityinen riskiryhmä yksinäisyyden kokemisen osalta. Nuoruusikä on elämänvaihe, jossa tapahtuu paljon ja moni asia muuttuu nopeasti. Nuoret etsivät identiteettiään, kokeilevat erilaisia rooleja jne. Yksinäisyyden kokemisen riski on suurempi kuin esimerkiksi aikuisiässä</a:t>
            </a:r>
            <a:r>
              <a:rPr lang="sv-SE"/>
              <a:t>. </a:t>
            </a:r>
          </a:p>
          <a:p>
            <a:endParaRPr lang="fi-FI"/>
          </a:p>
        </p:txBody>
      </p:sp>
      <p:sp>
        <p:nvSpPr>
          <p:cNvPr id="4" name="Dian numeron paikkamerkki 3"/>
          <p:cNvSpPr>
            <a:spLocks noGrp="1"/>
          </p:cNvSpPr>
          <p:nvPr>
            <p:ph type="sldNum" sz="quarter" idx="5"/>
          </p:nvPr>
        </p:nvSpPr>
        <p:spPr/>
        <p:txBody>
          <a:bodyPr/>
          <a:lstStyle/>
          <a:p>
            <a:fld id="{E2E6E8B3-4238-BB4A-B3BE-365747C22376}" type="slidenum">
              <a:rPr lang="en-FI" smtClean="0"/>
              <a:t>5</a:t>
            </a:fld>
            <a:endParaRPr lang="en-FI"/>
          </a:p>
        </p:txBody>
      </p:sp>
    </p:spTree>
    <p:extLst>
      <p:ext uri="{BB962C8B-B14F-4D97-AF65-F5344CB8AC3E}">
        <p14:creationId xmlns:p14="http://schemas.microsoft.com/office/powerpoint/2010/main" val="4195661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a:effectLst/>
                <a:latin typeface="Calibri" panose="020F0502020204030204" pitchFamily="34" charset="0"/>
                <a:ea typeface="Calibri" panose="020F0502020204030204" pitchFamily="34" charset="0"/>
                <a:cs typeface="Times New Roman" panose="02020603050405020304" pitchFamily="18" charset="0"/>
              </a:rPr>
              <a:t>Yksinäisyyteen liittyy monia myyttejä, jotka eivät aina pidä paikkaansa. Yksinäisyyden teemaan suhtaudutaan helposti mustavalkoisesti: esimerkiksi että jos on kerran yksinäinen, on sitä aina, tai että yksin oleminen on persoonallisuuden piirre. Nämä ovat esimerkkejä väittämistä, jotka eivät pidä paikkaansa. Itse asiassa me kaikki tarvitsemme jonkinlaista sosiaalista stimulaatiota, mutta yksilöiden välillä on suuria eroja siinä, miten suuri sosiaalisen vuorovaikutuksen tarve on, missä muodossa ja miten usein haluamme olla kanssakäymisissä toisten kanssa jne. Myös tarve yksinoloon vaihtelee yksilöittäin, mutta silloin on kyse jostain muusta kuin yksinäisyydestä. Seuraavassa on joitain yksinäisyyttä koskevia väittämiä, jotka ovat totta tai tarua.</a:t>
            </a:r>
            <a:r>
              <a:rPr lang="fi-FI"/>
              <a:t> </a:t>
            </a:r>
          </a:p>
          <a:p>
            <a:endParaRPr lang="fi-FI"/>
          </a:p>
          <a:p>
            <a:r>
              <a:rPr lang="fi-FI" sz="1800" b="1">
                <a:effectLst/>
                <a:latin typeface="Calibri" panose="020F0502020204030204" pitchFamily="34" charset="0"/>
                <a:ea typeface="Calibri" panose="020F0502020204030204" pitchFamily="34" charset="0"/>
                <a:cs typeface="Times New Roman" panose="02020603050405020304" pitchFamily="18" charset="0"/>
              </a:rPr>
              <a:t>Ohjeet</a:t>
            </a:r>
            <a:r>
              <a:rPr lang="fi-FI" sz="1800">
                <a:effectLst/>
                <a:latin typeface="Calibri" panose="020F0502020204030204" pitchFamily="34" charset="0"/>
                <a:ea typeface="Calibri" panose="020F0502020204030204" pitchFamily="34" charset="0"/>
                <a:cs typeface="Times New Roman" panose="02020603050405020304" pitchFamily="18" charset="0"/>
              </a:rPr>
              <a:t>: Jos väittämä on mielestäsi tarua, merkitse se, ja jos väittämä on mielestäsi totta, älä merkitse. (Mielipiteensä kertominen on henkilölle vapaaehtoista).</a:t>
            </a:r>
            <a:endParaRPr lang="fi-FI"/>
          </a:p>
          <a:p>
            <a:endParaRPr lang="fi-FI"/>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1. TARUA: Vaikka on suosittu, voi tuntea olevansa yksinäinen. Jos on suosittu henkilö, ei ehkä koe sosiaalista yksinäisyyttä, koska ympärillä voi olla ystäviä, mutta olonsa voi silti tuntea yksinäiseksi tunnetasolla eli emotionaalisesti. Suosio ei siis automaattisesti suojaa yksinäisyydeltä.</a:t>
            </a:r>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2. TOTTA: Yksinäisyys ei näy eikä sillä ole mitään tekemistä ilon, sosiaalisen aseman tai esimerkiksi ekstroversion (ulospäinsuuntautuneisuuden) kanssa. </a:t>
            </a:r>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3. TOTTA: Kaikki kokevat yksinäisyyttä, mutta joidenkin tutkimusten mukaan pojat kokevat emotionaalista yksinäisyyttä useammin kuin tytöt. (Emotionaalisessa yksinäisyydessä on kyse siitä, että ei ole ketään, jonka kanssa voi puhua luottamuksellisesti tai jakaa todellisia tunteitaan ja ajatuksiaan.) (esim</a:t>
            </a:r>
            <a:r>
              <a:rPr lang="fi-FI" sz="1800" i="1">
                <a:effectLst/>
                <a:latin typeface="Calibri" panose="020F0502020204030204" pitchFamily="34" charset="0"/>
                <a:ea typeface="Calibri" panose="020F0502020204030204" pitchFamily="34" charset="0"/>
                <a:cs typeface="Times New Roman" panose="02020603050405020304" pitchFamily="18" charset="0"/>
              </a:rPr>
              <a:t>. Junttila</a:t>
            </a:r>
            <a:r>
              <a:rPr lang="fi-FI" sz="1800">
                <a:effectLst/>
                <a:latin typeface="Calibri" panose="020F0502020204030204" pitchFamily="34" charset="0"/>
                <a:ea typeface="Calibri" panose="020F0502020204030204" pitchFamily="34" charset="0"/>
                <a:cs typeface="Times New Roman" panose="02020603050405020304" pitchFamily="18" charset="0"/>
              </a:rPr>
              <a:t>, N. (2015). </a:t>
            </a:r>
            <a:r>
              <a:rPr lang="fi-FI" sz="1800" i="1">
                <a:effectLst/>
                <a:latin typeface="Calibri" panose="020F0502020204030204" pitchFamily="34" charset="0"/>
                <a:ea typeface="Calibri" panose="020F0502020204030204" pitchFamily="34" charset="0"/>
                <a:cs typeface="Times New Roman" panose="02020603050405020304" pitchFamily="18" charset="0"/>
              </a:rPr>
              <a:t>Kavereita nolla)</a:t>
            </a:r>
            <a:endParaRPr lang="fi-FI"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4. TARUA: Yksinäisyyden tunne on lisääntynyt pandemian aikana. Ennen pandemiaa joka viides ihminen koki yksinäisyyttä, nyt joka kolmas ihminen Suomessa kokee aika ajoin yksinäisyyttä.</a:t>
            </a:r>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5. TARUA: Vaikka olisi kärsinyt yksinäisyydestä, se ei tarkoita, että olisi aina yksin tai kokisi aina yksinäisyyttä. Ensimmäinen askel yksinäisyyden tunteeseen vaikuttamiseen on tulla tietoiseksi siitä ja ryhtyä tekemään arjessa pieniä tekoja, jotka voivat vähentää yksinäisyyden tunnetta. </a:t>
            </a:r>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6. TOTTA: Tutkimukset osoittavat, että kun jakaa ajatuksiaan jonkun kanssa, johon luottaa ja jolle tunteistaan kertominen tuntuu turvalliselta, seurauksena voi olla se, että uskaltaa kohdata yksinäisyyden tunteen ja että raskasta tunnetta ei tarvitse kantaa yksin.</a:t>
            </a:r>
          </a:p>
          <a:p>
            <a:r>
              <a:rPr lang="fi-FI" sz="1800">
                <a:effectLst/>
                <a:latin typeface="Calibri" panose="020F0502020204030204" pitchFamily="34" charset="0"/>
                <a:ea typeface="Calibri" panose="020F0502020204030204" pitchFamily="34" charset="0"/>
                <a:cs typeface="Times New Roman" panose="02020603050405020304" pitchFamily="18" charset="0"/>
              </a:rPr>
              <a:t>7. TOTTA: Jos tuntee yksinäisyyttä, tunteen kanssa ei tarvitse jäädä yksin. Saatavana on asiantuntijapalveluja, joiden koulutettu henkilökunta pystyy auttamaan yksinäisyyden tunteen kanssa. Yksinäisyyteen voi saada apua esimerkiksi </a:t>
            </a:r>
            <a:r>
              <a:rPr lang="fi-FI" sz="1800" err="1">
                <a:effectLst/>
                <a:latin typeface="Calibri" panose="020F0502020204030204" pitchFamily="34" charset="0"/>
                <a:ea typeface="Calibri" panose="020F0502020204030204" pitchFamily="34" charset="0"/>
                <a:cs typeface="Times New Roman" panose="02020603050405020304" pitchFamily="18" charset="0"/>
              </a:rPr>
              <a:t>HelsinkiMission</a:t>
            </a:r>
            <a:r>
              <a:rPr lang="fi-FI" sz="1800">
                <a:effectLst/>
                <a:latin typeface="Calibri" panose="020F0502020204030204" pitchFamily="34" charset="0"/>
                <a:ea typeface="Calibri" panose="020F0502020204030204" pitchFamily="34" charset="0"/>
                <a:cs typeface="Times New Roman" panose="02020603050405020304" pitchFamily="18" charset="0"/>
              </a:rPr>
              <a:t> kautta</a:t>
            </a:r>
            <a:r>
              <a:rPr lang="fi-FI"/>
              <a:t>.</a:t>
            </a:r>
          </a:p>
        </p:txBody>
      </p:sp>
      <p:sp>
        <p:nvSpPr>
          <p:cNvPr id="4" name="Dian numeron paikkamerkki 3"/>
          <p:cNvSpPr>
            <a:spLocks noGrp="1"/>
          </p:cNvSpPr>
          <p:nvPr>
            <p:ph type="sldNum" sz="quarter" idx="5"/>
          </p:nvPr>
        </p:nvSpPr>
        <p:spPr/>
        <p:txBody>
          <a:bodyPr/>
          <a:lstStyle/>
          <a:p>
            <a:fld id="{E2E6E8B3-4238-BB4A-B3BE-365747C22376}" type="slidenum">
              <a:rPr lang="en-FI" smtClean="0"/>
              <a:t>6</a:t>
            </a:fld>
            <a:endParaRPr lang="en-FI"/>
          </a:p>
        </p:txBody>
      </p:sp>
    </p:spTree>
    <p:extLst>
      <p:ext uri="{BB962C8B-B14F-4D97-AF65-F5344CB8AC3E}">
        <p14:creationId xmlns:p14="http://schemas.microsoft.com/office/powerpoint/2010/main" val="3938769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sv-SE" i="0" dirty="0"/>
              <a:t>School to </a:t>
            </a:r>
            <a:r>
              <a:rPr lang="sv-SE" i="0" dirty="0" err="1"/>
              <a:t>Belong</a:t>
            </a:r>
            <a:r>
              <a:rPr lang="sv-SE" i="0" dirty="0"/>
              <a:t> –</a:t>
            </a:r>
            <a:r>
              <a:rPr lang="sv-SE" i="0" dirty="0" err="1"/>
              <a:t>yksinäisyyskyselyn</a:t>
            </a:r>
            <a:r>
              <a:rPr lang="sv-SE" i="0" dirty="0"/>
              <a:t> (2022, n=4147) </a:t>
            </a:r>
            <a:r>
              <a:rPr lang="sv-SE" i="0" dirty="0" err="1"/>
              <a:t>mukaan</a:t>
            </a:r>
            <a:r>
              <a:rPr lang="sv-SE" i="0" dirty="0"/>
              <a:t> 54 % </a:t>
            </a:r>
            <a:r>
              <a:rPr lang="sv-SE" i="0" dirty="0" err="1"/>
              <a:t>nuorista</a:t>
            </a:r>
            <a:r>
              <a:rPr lang="sv-SE" i="0" dirty="0"/>
              <a:t> </a:t>
            </a:r>
            <a:r>
              <a:rPr lang="sv-SE" i="0" dirty="0" err="1"/>
              <a:t>kokee</a:t>
            </a:r>
            <a:r>
              <a:rPr lang="sv-SE" i="0" dirty="0"/>
              <a:t> </a:t>
            </a:r>
            <a:r>
              <a:rPr lang="sv-SE" i="0" dirty="0" err="1"/>
              <a:t>yksinäisyyttä</a:t>
            </a:r>
            <a:r>
              <a:rPr lang="sv-SE" i="0" dirty="0"/>
              <a:t> </a:t>
            </a:r>
            <a:r>
              <a:rPr lang="sv-SE" i="0" dirty="0" err="1"/>
              <a:t>oppilaitoksessaan</a:t>
            </a:r>
            <a:r>
              <a:rPr lang="sv-SE" i="0" dirty="0"/>
              <a:t> </a:t>
            </a:r>
            <a:r>
              <a:rPr lang="sv-SE" i="0" dirty="0" err="1"/>
              <a:t>joskus</a:t>
            </a:r>
            <a:r>
              <a:rPr lang="sv-SE" i="0" dirty="0"/>
              <a:t>, </a:t>
            </a:r>
            <a:r>
              <a:rPr lang="sv-SE" i="0" dirty="0" err="1"/>
              <a:t>melko</a:t>
            </a:r>
            <a:r>
              <a:rPr lang="sv-SE" i="0" dirty="0"/>
              <a:t> </a:t>
            </a:r>
            <a:r>
              <a:rPr lang="sv-SE" i="0" dirty="0" err="1"/>
              <a:t>usein</a:t>
            </a:r>
            <a:r>
              <a:rPr lang="sv-SE" i="0" dirty="0"/>
              <a:t> tai </a:t>
            </a:r>
            <a:r>
              <a:rPr lang="sv-SE" i="0" dirty="0" err="1"/>
              <a:t>jatkuvasti</a:t>
            </a:r>
            <a:r>
              <a:rPr lang="sv-SE" i="0" dirty="0"/>
              <a:t>. </a:t>
            </a:r>
            <a:r>
              <a:rPr lang="sv-SE" i="0" dirty="0" err="1"/>
              <a:t>Satunnainen</a:t>
            </a:r>
            <a:r>
              <a:rPr lang="sv-SE" i="0" dirty="0"/>
              <a:t> </a:t>
            </a:r>
            <a:r>
              <a:rPr lang="sv-SE" i="0" dirty="0" err="1"/>
              <a:t>yksinäisyyden</a:t>
            </a:r>
            <a:r>
              <a:rPr lang="sv-SE" i="0" dirty="0"/>
              <a:t> tunne on </a:t>
            </a:r>
            <a:r>
              <a:rPr lang="sv-SE" i="0" dirty="0" err="1"/>
              <a:t>hyvin</a:t>
            </a:r>
            <a:r>
              <a:rPr lang="sv-SE" i="0" dirty="0"/>
              <a:t> </a:t>
            </a:r>
            <a:r>
              <a:rPr lang="sv-SE" i="0" dirty="0" err="1"/>
              <a:t>normaali</a:t>
            </a:r>
            <a:r>
              <a:rPr lang="sv-SE" i="0" dirty="0"/>
              <a:t> osa </a:t>
            </a:r>
            <a:r>
              <a:rPr lang="sv-SE" i="0" dirty="0" err="1"/>
              <a:t>nuoruutta</a:t>
            </a:r>
            <a:r>
              <a:rPr lang="sv-SE" i="0" dirty="0"/>
              <a:t>. </a:t>
            </a:r>
            <a:r>
              <a:rPr lang="sv-SE" i="0" dirty="0" err="1"/>
              <a:t>Toistuvaa</a:t>
            </a:r>
            <a:r>
              <a:rPr lang="sv-SE" i="0" dirty="0"/>
              <a:t> </a:t>
            </a:r>
            <a:r>
              <a:rPr lang="sv-SE" i="0" dirty="0" err="1"/>
              <a:t>eli</a:t>
            </a:r>
            <a:r>
              <a:rPr lang="sv-SE" i="0" dirty="0"/>
              <a:t> </a:t>
            </a:r>
            <a:r>
              <a:rPr lang="sv-SE" i="0" dirty="0" err="1"/>
              <a:t>haitallisempaa</a:t>
            </a:r>
            <a:r>
              <a:rPr lang="sv-SE" i="0" dirty="0"/>
              <a:t> </a:t>
            </a:r>
            <a:r>
              <a:rPr lang="sv-SE" i="0" dirty="0" err="1"/>
              <a:t>yksinäisyyttä</a:t>
            </a:r>
            <a:r>
              <a:rPr lang="sv-SE" i="0" dirty="0"/>
              <a:t> </a:t>
            </a:r>
            <a:r>
              <a:rPr lang="sv-SE" i="0" dirty="0" err="1"/>
              <a:t>oppilaitoksessaan</a:t>
            </a:r>
            <a:r>
              <a:rPr lang="sv-SE" i="0" dirty="0"/>
              <a:t> </a:t>
            </a:r>
            <a:r>
              <a:rPr lang="sv-SE" i="0" dirty="0" err="1"/>
              <a:t>tuntee</a:t>
            </a:r>
            <a:r>
              <a:rPr lang="sv-SE" i="0" dirty="0"/>
              <a:t> 17 % </a:t>
            </a:r>
            <a:r>
              <a:rPr lang="sv-SE" i="0" dirty="0" err="1"/>
              <a:t>nuorista</a:t>
            </a:r>
            <a:r>
              <a:rPr lang="sv-SE" i="0" dirty="0"/>
              <a:t> (em.), </a:t>
            </a:r>
            <a:r>
              <a:rPr lang="sv-SE" i="0" dirty="0" err="1"/>
              <a:t>mikä</a:t>
            </a:r>
            <a:r>
              <a:rPr lang="sv-SE" i="0" dirty="0"/>
              <a:t> </a:t>
            </a:r>
            <a:r>
              <a:rPr lang="sv-SE" i="0" dirty="0" err="1"/>
              <a:t>tarkoittaa</a:t>
            </a:r>
            <a:r>
              <a:rPr lang="sv-SE" i="0" dirty="0"/>
              <a:t> </a:t>
            </a:r>
            <a:r>
              <a:rPr lang="sv-SE" i="0" dirty="0" err="1"/>
              <a:t>joka</a:t>
            </a:r>
            <a:r>
              <a:rPr lang="sv-SE" i="0" dirty="0"/>
              <a:t> </a:t>
            </a:r>
            <a:r>
              <a:rPr lang="sv-SE" i="0" dirty="0" err="1"/>
              <a:t>kuudetta</a:t>
            </a:r>
            <a:r>
              <a:rPr lang="sv-SE" i="0" dirty="0"/>
              <a:t> </a:t>
            </a:r>
            <a:r>
              <a:rPr lang="sv-SE" i="0" dirty="0" err="1"/>
              <a:t>nuorta</a:t>
            </a:r>
            <a:r>
              <a:rPr lang="sv-SE" i="0" dirty="0"/>
              <a:t>. </a:t>
            </a:r>
          </a:p>
          <a:p>
            <a:endParaRPr lang="sv-SE" i="0" dirty="0"/>
          </a:p>
          <a:p>
            <a:r>
              <a:rPr lang="sv-SE" i="0" dirty="0" err="1"/>
              <a:t>Haitallisen</a:t>
            </a:r>
            <a:r>
              <a:rPr lang="sv-SE" i="0" dirty="0"/>
              <a:t> </a:t>
            </a:r>
            <a:r>
              <a:rPr lang="sv-SE" i="0" dirty="0" err="1"/>
              <a:t>yksinäisyyden</a:t>
            </a:r>
            <a:r>
              <a:rPr lang="sv-SE" i="0" dirty="0"/>
              <a:t> </a:t>
            </a:r>
            <a:r>
              <a:rPr lang="sv-SE" i="0" dirty="0" err="1"/>
              <a:t>määrä</a:t>
            </a:r>
            <a:r>
              <a:rPr lang="sv-SE" i="0" dirty="0"/>
              <a:t> on </a:t>
            </a:r>
            <a:r>
              <a:rPr lang="sv-SE" i="0" dirty="0" err="1"/>
              <a:t>ollut</a:t>
            </a:r>
            <a:r>
              <a:rPr lang="sv-SE" i="0" dirty="0"/>
              <a:t> </a:t>
            </a:r>
            <a:r>
              <a:rPr lang="sv-SE" i="0" dirty="0" err="1"/>
              <a:t>kasvussa</a:t>
            </a:r>
            <a:r>
              <a:rPr lang="sv-SE" i="0" dirty="0"/>
              <a:t> </a:t>
            </a:r>
            <a:r>
              <a:rPr lang="sv-SE" i="0" dirty="0" err="1"/>
              <a:t>viime</a:t>
            </a:r>
            <a:r>
              <a:rPr lang="sv-SE" i="0" dirty="0"/>
              <a:t> </a:t>
            </a:r>
            <a:r>
              <a:rPr lang="sv-SE" i="0" dirty="0" err="1"/>
              <a:t>vuosina</a:t>
            </a:r>
            <a:r>
              <a:rPr lang="sv-SE" i="0" dirty="0"/>
              <a:t>, </a:t>
            </a:r>
            <a:r>
              <a:rPr lang="sv-SE" i="0" dirty="0" err="1"/>
              <a:t>mikä</a:t>
            </a:r>
            <a:r>
              <a:rPr lang="sv-SE" i="0" dirty="0"/>
              <a:t> </a:t>
            </a:r>
            <a:r>
              <a:rPr lang="sv-SE" i="0" dirty="0" err="1"/>
              <a:t>näkyy</a:t>
            </a:r>
            <a:r>
              <a:rPr lang="sv-SE" i="0" dirty="0"/>
              <a:t> </a:t>
            </a:r>
            <a:r>
              <a:rPr lang="sv-SE" i="0" dirty="0" err="1"/>
              <a:t>THL:n</a:t>
            </a:r>
            <a:r>
              <a:rPr lang="sv-SE" i="0" dirty="0"/>
              <a:t> </a:t>
            </a:r>
            <a:r>
              <a:rPr lang="sv-SE" i="0" dirty="0" err="1"/>
              <a:t>kouluterveyskyselyistä</a:t>
            </a:r>
            <a:r>
              <a:rPr lang="sv-SE" i="0" dirty="0"/>
              <a:t>. </a:t>
            </a:r>
            <a:r>
              <a:rPr lang="sv-SE" i="0" dirty="0" err="1"/>
              <a:t>Vuonna</a:t>
            </a:r>
            <a:r>
              <a:rPr lang="sv-SE" i="0" dirty="0"/>
              <a:t> 2019 </a:t>
            </a:r>
            <a:r>
              <a:rPr lang="sv-SE" i="0" dirty="0" err="1"/>
              <a:t>haitallista</a:t>
            </a:r>
            <a:r>
              <a:rPr lang="sv-SE" i="0" dirty="0"/>
              <a:t> </a:t>
            </a:r>
            <a:r>
              <a:rPr lang="sv-SE" i="0" dirty="0" err="1"/>
              <a:t>yksinäisyyttä</a:t>
            </a:r>
            <a:r>
              <a:rPr lang="sv-SE" i="0" dirty="0"/>
              <a:t> </a:t>
            </a:r>
            <a:r>
              <a:rPr lang="sv-SE" i="0" dirty="0" err="1"/>
              <a:t>koki</a:t>
            </a:r>
            <a:r>
              <a:rPr lang="sv-SE" i="0" dirty="0"/>
              <a:t> 11-12 % </a:t>
            </a:r>
            <a:r>
              <a:rPr lang="sv-SE" i="0" dirty="0" err="1"/>
              <a:t>nuorista</a:t>
            </a:r>
            <a:r>
              <a:rPr lang="sv-SE" i="0" dirty="0"/>
              <a:t>, </a:t>
            </a:r>
            <a:r>
              <a:rPr lang="sv-SE" i="0" dirty="0" err="1"/>
              <a:t>kun</a:t>
            </a:r>
            <a:r>
              <a:rPr lang="sv-SE" i="0" dirty="0"/>
              <a:t> </a:t>
            </a:r>
            <a:r>
              <a:rPr lang="sv-SE" i="0" dirty="0" err="1"/>
              <a:t>vuonna</a:t>
            </a:r>
            <a:r>
              <a:rPr lang="sv-SE" i="0" dirty="0"/>
              <a:t> 2021 </a:t>
            </a:r>
            <a:r>
              <a:rPr lang="sv-SE" i="0" dirty="0" err="1"/>
              <a:t>lukemat</a:t>
            </a:r>
            <a:r>
              <a:rPr lang="sv-SE" i="0" dirty="0"/>
              <a:t> olivat jo 17-18 %. </a:t>
            </a:r>
            <a:r>
              <a:rPr lang="sv-SE" i="0" dirty="0" err="1"/>
              <a:t>Yksinäisyyden</a:t>
            </a:r>
            <a:r>
              <a:rPr lang="sv-SE" i="0" dirty="0"/>
              <a:t> </a:t>
            </a:r>
            <a:r>
              <a:rPr lang="sv-SE" i="0" dirty="0" err="1"/>
              <a:t>kokemukset</a:t>
            </a:r>
            <a:r>
              <a:rPr lang="sv-SE" i="0" dirty="0"/>
              <a:t> </a:t>
            </a:r>
            <a:r>
              <a:rPr lang="sv-SE" i="0" dirty="0" err="1"/>
              <a:t>eivät</a:t>
            </a:r>
            <a:r>
              <a:rPr lang="sv-SE" i="0" dirty="0"/>
              <a:t> </a:t>
            </a:r>
            <a:r>
              <a:rPr lang="sv-SE" i="0" dirty="0" err="1"/>
              <a:t>ole</a:t>
            </a:r>
            <a:r>
              <a:rPr lang="sv-SE" i="0" dirty="0"/>
              <a:t> </a:t>
            </a:r>
            <a:r>
              <a:rPr lang="sv-SE" i="0" dirty="0" err="1"/>
              <a:t>vielä</a:t>
            </a:r>
            <a:r>
              <a:rPr lang="sv-SE" i="0" dirty="0"/>
              <a:t> </a:t>
            </a:r>
            <a:r>
              <a:rPr lang="sv-SE" i="0" dirty="0" err="1"/>
              <a:t>kääntyneet</a:t>
            </a:r>
            <a:r>
              <a:rPr lang="sv-SE" i="0" dirty="0"/>
              <a:t> </a:t>
            </a:r>
            <a:r>
              <a:rPr lang="sv-SE" i="0" dirty="0" err="1"/>
              <a:t>laskuun</a:t>
            </a:r>
            <a:r>
              <a:rPr lang="sv-SE" i="0" dirty="0"/>
              <a:t>. </a:t>
            </a:r>
            <a:r>
              <a:rPr lang="sv-SE" i="0" dirty="0" err="1"/>
              <a:t>THL:n</a:t>
            </a:r>
            <a:r>
              <a:rPr lang="sv-SE" i="0" dirty="0"/>
              <a:t> </a:t>
            </a:r>
            <a:r>
              <a:rPr lang="sv-SE" i="0" dirty="0" err="1"/>
              <a:t>kyselyssä</a:t>
            </a:r>
            <a:r>
              <a:rPr lang="sv-SE" i="0" dirty="0"/>
              <a:t> </a:t>
            </a:r>
            <a:r>
              <a:rPr lang="sv-SE" i="0" dirty="0" err="1"/>
              <a:t>kysymyksenasettelu</a:t>
            </a:r>
            <a:r>
              <a:rPr lang="sv-SE" i="0" dirty="0"/>
              <a:t> on ”</a:t>
            </a:r>
            <a:r>
              <a:rPr lang="sv-SE" i="0" dirty="0" err="1"/>
              <a:t>Tunnetko</a:t>
            </a:r>
            <a:r>
              <a:rPr lang="sv-SE" i="0" dirty="0"/>
              <a:t> </a:t>
            </a:r>
            <a:r>
              <a:rPr lang="sv-SE" i="0" dirty="0" err="1"/>
              <a:t>itsesi</a:t>
            </a:r>
            <a:r>
              <a:rPr lang="sv-SE" i="0" dirty="0"/>
              <a:t> </a:t>
            </a:r>
            <a:r>
              <a:rPr lang="sv-SE" i="0" dirty="0" err="1"/>
              <a:t>yksinäiseksi</a:t>
            </a:r>
            <a:r>
              <a:rPr lang="sv-SE" i="0" dirty="0"/>
              <a:t>?” </a:t>
            </a:r>
            <a:r>
              <a:rPr lang="sv-SE" i="0" dirty="0" err="1"/>
              <a:t>kun</a:t>
            </a:r>
            <a:r>
              <a:rPr lang="sv-SE" i="0" dirty="0"/>
              <a:t> School to </a:t>
            </a:r>
            <a:r>
              <a:rPr lang="sv-SE" i="0" dirty="0" err="1"/>
              <a:t>Belong</a:t>
            </a:r>
            <a:r>
              <a:rPr lang="sv-SE" i="0" dirty="0"/>
              <a:t> –</a:t>
            </a:r>
            <a:r>
              <a:rPr lang="sv-SE" i="0" dirty="0" err="1"/>
              <a:t>yksinäisyyskyselyssä</a:t>
            </a:r>
            <a:r>
              <a:rPr lang="sv-SE" i="0" dirty="0"/>
              <a:t> </a:t>
            </a:r>
            <a:r>
              <a:rPr lang="sv-SE" i="0" dirty="0" err="1"/>
              <a:t>kysymys</a:t>
            </a:r>
            <a:r>
              <a:rPr lang="sv-SE" i="0" dirty="0"/>
              <a:t> </a:t>
            </a:r>
            <a:r>
              <a:rPr lang="sv-SE" i="0" dirty="0" err="1"/>
              <a:t>oli</a:t>
            </a:r>
            <a:r>
              <a:rPr lang="sv-SE" i="0" dirty="0"/>
              <a:t> ”</a:t>
            </a:r>
            <a:r>
              <a:rPr lang="sv-SE" i="0" dirty="0" err="1"/>
              <a:t>Tunnetko</a:t>
            </a:r>
            <a:r>
              <a:rPr lang="sv-SE" i="0" dirty="0"/>
              <a:t> </a:t>
            </a:r>
            <a:r>
              <a:rPr lang="sv-SE" i="0" dirty="0" err="1"/>
              <a:t>itsesi</a:t>
            </a:r>
            <a:r>
              <a:rPr lang="sv-SE" i="0" dirty="0"/>
              <a:t> </a:t>
            </a:r>
            <a:r>
              <a:rPr lang="sv-SE" i="0" dirty="0" err="1"/>
              <a:t>yksinäiseksi</a:t>
            </a:r>
            <a:r>
              <a:rPr lang="sv-SE" i="0" dirty="0"/>
              <a:t> </a:t>
            </a:r>
            <a:r>
              <a:rPr lang="sv-SE" i="0" dirty="0" err="1"/>
              <a:t>oppilaitoksessasi</a:t>
            </a:r>
            <a:r>
              <a:rPr lang="sv-SE" i="0" dirty="0"/>
              <a:t>?”.</a:t>
            </a:r>
          </a:p>
          <a:p>
            <a:endParaRPr lang="sv-SE" i="0" dirty="0"/>
          </a:p>
          <a:p>
            <a:r>
              <a:rPr lang="fi-FI" sz="1200" dirty="0">
                <a:effectLst/>
                <a:latin typeface="Calibri" panose="020F0502020204030204" pitchFamily="34" charset="0"/>
                <a:ea typeface="Calibri" panose="020F0502020204030204" pitchFamily="34" charset="0"/>
                <a:cs typeface="Times New Roman" panose="02020603050405020304" pitchFamily="18" charset="0"/>
              </a:rPr>
              <a:t>Näin ollen tutkimus osoittaa, että on yleistä tuntea joskus yksinäisyyttä, mutta yksinäisyyden kokemus on lisääntynyt koronapandemian aikana. </a:t>
            </a:r>
            <a:endParaRPr lang="sv-SE" i="0" dirty="0"/>
          </a:p>
          <a:p>
            <a:r>
              <a:rPr lang="fi-FI" sz="1200" dirty="0">
                <a:effectLst/>
                <a:latin typeface="Calibri" panose="020F0502020204030204" pitchFamily="34" charset="0"/>
                <a:ea typeface="Calibri" panose="020F0502020204030204" pitchFamily="34" charset="0"/>
                <a:cs typeface="Times New Roman" panose="02020603050405020304" pitchFamily="18" charset="0"/>
              </a:rPr>
              <a:t>Jos tuntee olonsa yksinäiseksi, ei siis ole ainoa, joka tuntee niin. Todennäköisesti joku muukin läheinen on tuntenut samoin, ja yksinäisyys on kokemus, joka kuuluu elämään. Kun elämä muuttuu ja esimerkiksi aloittaa uudessa koulussa, muuttaa pois kotoa tai aloittaa opiskelun, yksinäisyyden tuntemisen riski kasvaa. Yksinäisyyden tunne on mahdollista oppia tunnistamaan, esimerkiksi missä se tuntuu kehossa ja mitä ajatuksia se herättää. Tunteen tunnistaminen mahdollistaa myös sen käsittelemisen, mikä estää tunnetta jäämästä pysyväksi. Samalla voi selvittää, miten tunteeseen voi vaikuttaa ja miten sitä voi lievittää ja mitkä keinot itse kullakin toimivat. Tutkimukset osoittavat, että yksinäisyyteen voi vaikuttaa monin eri tavoin. </a:t>
            </a:r>
            <a:r>
              <a:rPr lang="fi-FI" sz="1200" i="1" dirty="0">
                <a:effectLst/>
                <a:latin typeface="Calibri" panose="020F0502020204030204" pitchFamily="34" charset="0"/>
                <a:ea typeface="Calibri" panose="020F0502020204030204" pitchFamily="34" charset="0"/>
                <a:cs typeface="Times New Roman" panose="02020603050405020304" pitchFamily="18" charset="0"/>
              </a:rPr>
              <a:t>(Kouluterveyskysely 2021</a:t>
            </a:r>
            <a:r>
              <a:rPr lang="sv-SE" i="1" dirty="0"/>
              <a:t>).</a:t>
            </a:r>
          </a:p>
          <a:p>
            <a:endParaRPr lang="sv-SE" i="0" dirty="0"/>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7</a:t>
            </a:fld>
            <a:endParaRPr lang="en-GB"/>
          </a:p>
        </p:txBody>
      </p:sp>
    </p:spTree>
    <p:extLst>
      <p:ext uri="{BB962C8B-B14F-4D97-AF65-F5344CB8AC3E}">
        <p14:creationId xmlns:p14="http://schemas.microsoft.com/office/powerpoint/2010/main" val="53812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a:effectLst/>
                <a:latin typeface="Calibri" panose="020F0502020204030204" pitchFamily="34" charset="0"/>
                <a:ea typeface="Calibri" panose="020F0502020204030204" pitchFamily="34" charset="0"/>
                <a:cs typeface="Times New Roman" panose="02020603050405020304" pitchFamily="18" charset="0"/>
              </a:rPr>
              <a:t>Yhteisessä keskustelussa voidaan tuoda esiin yksinäisyyteen liittyvä stigma. Yksinäisyys ja häpeän tunne liittyvät usein toisiinsa. Yksinäisyys on jotain, jota olemme oppineet pelkäämään ammoisista ajoista asti. Kivikaudella ihmiset olivat riippuvaisia laumastaan selviytyäkseen, ja jos heidät jätettiin lauman ulkopuolelle, vaarana oli, että hei eivät selviytyneet. Sama reaktiotapa on asuu edelleen. Yksinäisyys aktivoi meissä uhkajärjestelmän, joka saa meidät reagoimaan tunteeseen. Yksinäisyys varoittaa meitä uhasta jäädä lauman ulkopuolelle. Siksi voidaan sanoa, että yksinäisyyden tunne saa meissä aikaan tärkeitä signaaleja, jotta voimme vaikuttaa siihen</a:t>
            </a:r>
            <a:r>
              <a:rPr lang="fi-FI"/>
              <a:t>. </a:t>
            </a:r>
          </a:p>
          <a:p>
            <a:endParaRPr lang="fi-FI"/>
          </a:p>
          <a:p>
            <a:r>
              <a:rPr lang="fi-FI" sz="1800">
                <a:effectLst/>
                <a:latin typeface="Calibri" panose="020F0502020204030204" pitchFamily="34" charset="0"/>
                <a:ea typeface="Calibri" panose="020F0502020204030204" pitchFamily="34" charset="0"/>
                <a:cs typeface="Times New Roman" panose="02020603050405020304" pitchFamily="18" charset="0"/>
              </a:rPr>
              <a:t>Yksinäisyyteen liittyy myös ennakkokäsitys, että se on persoonallisuuden piirre ja että jotkut ovat synnynnäisesti yksinolijoita. Se on kuitenkin myytti, eikä ole totta. Yksinäisyyttä kokevat ihmiset saattavat usein ajatella, että heillä ei ole sosiaalisia taitoja ja että he eivät ole sosiaalisesti kyvykkäitä. Tutkimukset kuitenkin osoittavat, että kyse on enemmänkin siitä, että sosiaalisia taitoja ja sosiaalisissa tilanteissa olemista ei ole harjoiteltu, ei siitä, että ihminen "ei ole sosiaalinen".</a:t>
            </a:r>
            <a:endParaRPr lang="fi-FI"/>
          </a:p>
        </p:txBody>
      </p:sp>
      <p:sp>
        <p:nvSpPr>
          <p:cNvPr id="4" name="Dian numeron paikkamerkki 3"/>
          <p:cNvSpPr>
            <a:spLocks noGrp="1"/>
          </p:cNvSpPr>
          <p:nvPr>
            <p:ph type="sldNum" sz="quarter" idx="5"/>
          </p:nvPr>
        </p:nvSpPr>
        <p:spPr/>
        <p:txBody>
          <a:bodyPr/>
          <a:lstStyle/>
          <a:p>
            <a:fld id="{E2E6E8B3-4238-BB4A-B3BE-365747C22376}" type="slidenum">
              <a:rPr lang="en-FI" smtClean="0"/>
              <a:t>8</a:t>
            </a:fld>
            <a:endParaRPr lang="en-FI"/>
          </a:p>
        </p:txBody>
      </p:sp>
    </p:spTree>
    <p:extLst>
      <p:ext uri="{BB962C8B-B14F-4D97-AF65-F5344CB8AC3E}">
        <p14:creationId xmlns:p14="http://schemas.microsoft.com/office/powerpoint/2010/main" val="1109198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a:effectLst/>
                <a:latin typeface="Calibri" panose="020F0502020204030204" pitchFamily="34" charset="0"/>
                <a:ea typeface="Calibri" panose="020F0502020204030204" pitchFamily="34" charset="0"/>
                <a:cs typeface="Times New Roman" panose="02020603050405020304" pitchFamily="18" charset="0"/>
              </a:rPr>
              <a:t>Emotionaalinen tarkoittaa samaa kuin tunneperäinen, emootiot tarkoittavat tunteita. Tahaton yksinäisyys ei ole vain sosiaalisten verkostojen tai ystävien puuttumista. On helppo ajatella, että ihminen, jolla on paljon ystäviä, paljon tekemistä ja suuri perhe, ei tunne olevansa yksinäinen. Yksinäisyyttä voi kuitenkin tuntea, vaikka ympärillä olisi paljon ihmisiä. Näin ollen kysymys "Kuinka monta ystävää sinulla on?" ei anna vastausta kysymykseen siitä, tunteeko ihminen itsensä yksinäiseksi vai ei. Se, kuinka suuressa ystäväpiirissä viihtyy, kuinka paljon aikaa ystävien kanssa viettää ja kuinka läheisiä suhteita henkilöllä on, vaihtelee ja on yksilöllistä</a:t>
            </a:r>
            <a:r>
              <a:rPr lang="sv-SE" sz="1200" kern="1200">
                <a:solidFill>
                  <a:schemeClr val="tx1"/>
                </a:solidFill>
                <a:latin typeface="+mn-lt"/>
                <a:ea typeface="+mn-ea"/>
                <a:cs typeface="+mn-cs"/>
              </a:rPr>
              <a:t>. </a:t>
            </a:r>
          </a:p>
        </p:txBody>
      </p:sp>
      <p:sp>
        <p:nvSpPr>
          <p:cNvPr id="4" name="Dian numeron paikkamerkki 3"/>
          <p:cNvSpPr>
            <a:spLocks noGrp="1"/>
          </p:cNvSpPr>
          <p:nvPr>
            <p:ph type="sldNum" sz="quarter" idx="5"/>
          </p:nvPr>
        </p:nvSpPr>
        <p:spPr/>
        <p:txBody>
          <a:bodyPr/>
          <a:lstStyle/>
          <a:p>
            <a:fld id="{E2E6E8B3-4238-BB4A-B3BE-365747C22376}" type="slidenum">
              <a:rPr lang="en-FI" smtClean="0"/>
              <a:t>9</a:t>
            </a:fld>
            <a:endParaRPr lang="en-FI"/>
          </a:p>
        </p:txBody>
      </p:sp>
    </p:spTree>
    <p:extLst>
      <p:ext uri="{BB962C8B-B14F-4D97-AF65-F5344CB8AC3E}">
        <p14:creationId xmlns:p14="http://schemas.microsoft.com/office/powerpoint/2010/main" val="3853558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b="1">
                <a:effectLst/>
                <a:latin typeface="Calibri" panose="020F0502020204030204" pitchFamily="34" charset="0"/>
                <a:ea typeface="Calibri" panose="020F0502020204030204" pitchFamily="34" charset="0"/>
                <a:cs typeface="Times New Roman" panose="02020603050405020304" pitchFamily="18" charset="0"/>
              </a:rPr>
              <a:t>Ohjeet: Opettaja lukee alla olevan tekstin ja tämän jälkeen keskustellaan kysymyksien avulla tekstistä.</a:t>
            </a:r>
            <a:endParaRPr lang="fi-FI" b="1"/>
          </a:p>
          <a:p>
            <a:endParaRPr lang="fi-FI"/>
          </a:p>
          <a:p>
            <a:pPr marL="0" indent="0">
              <a:lnSpc>
                <a:spcPct val="170000"/>
              </a:lnSpc>
              <a:buNone/>
            </a:pPr>
            <a:r>
              <a:rPr lang="fi-FI" sz="1200" i="1">
                <a:effectLst/>
                <a:latin typeface="Montserrat" panose="00000500000000000000" pitchFamily="2" charset="0"/>
                <a:ea typeface="Calibri" panose="020F0502020204030204" pitchFamily="34" charset="0"/>
                <a:cs typeface="Times New Roman" panose="02020603050405020304" pitchFamily="18" charset="0"/>
              </a:rPr>
              <a:t>Eliaksella on koulussa monta kaveria, hän pelaa salibandya kahdesti viikossa ja pitää kilpailemisesta joukkueensa kanssa</a:t>
            </a:r>
            <a:r>
              <a:rPr lang="fi-FI" sz="1200" i="1">
                <a:latin typeface="Montserrat" panose="00000500000000000000" pitchFamily="2" charset="0"/>
                <a:cs typeface="Times New Roman" panose="02020603050405020304" pitchFamily="18" charset="0"/>
              </a:rPr>
              <a:t>. </a:t>
            </a:r>
            <a:r>
              <a:rPr lang="fi-FI" sz="1200" i="1">
                <a:effectLst/>
                <a:latin typeface="Montserrat" panose="00000500000000000000" pitchFamily="2" charset="0"/>
                <a:ea typeface="Calibri" panose="020F0502020204030204" pitchFamily="34" charset="0"/>
                <a:cs typeface="Times New Roman" panose="02020603050405020304" pitchFamily="18" charset="0"/>
              </a:rPr>
              <a:t>Hänellä on aina joku, jolle puhua koulupäivän aikana, ja ulkopuolelta katsottuna hän vaikuttaa olevan suosittu, koska monet haluavat olla hänen seurassaan</a:t>
            </a:r>
            <a:r>
              <a:rPr lang="fi-FI" sz="1200" i="1">
                <a:latin typeface="Montserrat" panose="00000500000000000000" pitchFamily="2" charset="0"/>
                <a:cs typeface="Times New Roman" panose="02020603050405020304" pitchFamily="18" charset="0"/>
              </a:rPr>
              <a:t>. Jotkut salibandyjoukkuekavereista ovat myös hänen luokallaan. </a:t>
            </a:r>
          </a:p>
          <a:p>
            <a:pPr marL="0" indent="0">
              <a:lnSpc>
                <a:spcPct val="170000"/>
              </a:lnSpc>
              <a:buNone/>
            </a:pPr>
            <a:endParaRPr lang="fi-FI" sz="1200" i="1">
              <a:latin typeface="Montserrat" panose="00000500000000000000" pitchFamily="2" charset="0"/>
              <a:cs typeface="Times New Roman" panose="02020603050405020304" pitchFamily="18" charset="0"/>
            </a:endParaRPr>
          </a:p>
          <a:p>
            <a:pPr marL="0" indent="0">
              <a:lnSpc>
                <a:spcPct val="170000"/>
              </a:lnSpc>
              <a:buNone/>
            </a:pPr>
            <a:r>
              <a:rPr lang="fi-FI" sz="1200" i="1">
                <a:effectLst/>
                <a:latin typeface="Montserrat" panose="00000500000000000000" pitchFamily="2" charset="0"/>
                <a:ea typeface="Calibri" panose="020F0502020204030204" pitchFamily="34" charset="0"/>
                <a:cs typeface="Times New Roman" panose="02020603050405020304" pitchFamily="18" charset="0"/>
              </a:rPr>
              <a:t>Viime aikoina Elias ei ole tuntenut oloaan oikein mukavaksi luokallaan, hän on ollut rauhaton eikä ole pystynyt rentoutumaan yhdessä muiden kanssa samalla tavalla kuin ennen</a:t>
            </a:r>
            <a:r>
              <a:rPr lang="fi-FI" sz="1200" i="1">
                <a:latin typeface="Montserrat" panose="00000500000000000000" pitchFamily="2" charset="0"/>
                <a:cs typeface="Times New Roman" panose="02020603050405020304" pitchFamily="18" charset="0"/>
              </a:rPr>
              <a:t>. Eliaksen vanhemmat ovat eroamassa, eikä hän ole kertonut siitä kenellekään kavereistaan. Ennen oppituntien alkua käytävällä on usein levotonta. On tavallista, että oppilaat tönivät toisiaan ja huutelevat toisilleen kiusanhaluisesti, ja kaksi luokkalaista on alkanut sanoa opettajalle vastaan aggressiivisella tavalla. Kerran kahden luokkalaisen välillä oli tappelu koulun jälkeen ja Eliaksen hyvää kaveria lyötiin. </a:t>
            </a:r>
            <a:r>
              <a:rPr lang="fi-FI" sz="1200" i="1">
                <a:effectLst/>
                <a:latin typeface="Montserrat" panose="00000500000000000000" pitchFamily="2" charset="0"/>
                <a:ea typeface="Calibri" panose="020F0502020204030204" pitchFamily="34" charset="0"/>
                <a:cs typeface="Times New Roman" panose="02020603050405020304" pitchFamily="18" charset="0"/>
              </a:rPr>
              <a:t>Nämä tunteet ja kokemukset koulussa ovat aiheuttaneet sen, että Elias haluaa nykyään olla yksin ja välttelee suurta ryhmää välituntien aikana.</a:t>
            </a:r>
            <a:r>
              <a:rPr lang="fi-FI" sz="1200" i="1">
                <a:latin typeface="Montserrat" panose="00000500000000000000" pitchFamily="2" charset="0"/>
                <a:cs typeface="Times New Roman" panose="02020603050405020304" pitchFamily="18" charset="0"/>
              </a:rPr>
              <a:t> Hän tuntee itsensä yksinäiseksi, mutta haluaa olla mieluummin yksin kuin muiden kanssa.</a:t>
            </a:r>
          </a:p>
          <a:p>
            <a:endParaRPr lang="fi-FI"/>
          </a:p>
          <a:p>
            <a:r>
              <a:rPr lang="fi-FI"/>
              <a:t>Pohjustusta keskusteluun:</a:t>
            </a:r>
          </a:p>
          <a:p>
            <a:r>
              <a:rPr lang="fi-FI" sz="1800">
                <a:effectLst/>
                <a:latin typeface="Calibri" panose="020F0502020204030204" pitchFamily="34" charset="0"/>
                <a:ea typeface="Calibri" panose="020F0502020204030204" pitchFamily="34" charset="0"/>
                <a:cs typeface="Times New Roman" panose="02020603050405020304" pitchFamily="18" charset="0"/>
              </a:rPr>
              <a:t>Joskus voi olla tervettä haluta olla yksin eikä ryhmässä, joka tuntuu turvattomalta, pelottavalta tai epämukavalta. Joskus ympäristö, kuten ryhmä, voi tuntua turvattomalta, esimerkiksi jos henkilöä kiusataan. Silloin ryhmästä vetäytyminen on luonnollinen reaktio</a:t>
            </a:r>
            <a:r>
              <a:rPr lang="sv-SE"/>
              <a:t>.</a:t>
            </a:r>
          </a:p>
          <a:p>
            <a:endParaRPr lang="sv-SE"/>
          </a:p>
          <a:p>
            <a:r>
              <a:rPr lang="fi-FI" sz="1800">
                <a:effectLst/>
                <a:latin typeface="Calibri" panose="020F0502020204030204" pitchFamily="34" charset="0"/>
                <a:ea typeface="Calibri" panose="020F0502020204030204" pitchFamily="34" charset="0"/>
                <a:cs typeface="Times New Roman" panose="02020603050405020304" pitchFamily="18" charset="0"/>
              </a:rPr>
              <a:t>Yksinäisyyden tunne voi syntyä, kun ei ole muuta ryhmää, johon voi hakeutua esimerkiksi koulussa. Joskus yksinäisyyden tunne voi puolestaan olla asia, joka henkilön on käytävä läpi ja kohdattava. Keskusteleminen jonkun kanssa, jonka kokee turvalliseksi ja johon luottaa, voi auttaa</a:t>
            </a:r>
            <a:r>
              <a:rPr lang="sv-SE"/>
              <a:t>. </a:t>
            </a:r>
          </a:p>
          <a:p>
            <a:endParaRPr lang="sv-SE"/>
          </a:p>
          <a:p>
            <a:r>
              <a:rPr lang="fi-FI" sz="1800">
                <a:effectLst/>
                <a:latin typeface="Calibri" panose="020F0502020204030204" pitchFamily="34" charset="0"/>
                <a:ea typeface="Calibri" panose="020F0502020204030204" pitchFamily="34" charset="0"/>
                <a:cs typeface="Times New Roman" panose="02020603050405020304" pitchFamily="18" charset="0"/>
              </a:rPr>
              <a:t>Yksinäisyydestä puhuttaessa on tärkeää huomata ero sen ja itsekseen olemisen välillä. Omavalintainen yksinolo ei välttämättä tarkoita, että ihminen tuntee olonsa yksinäiseksi. Yksinäisyyden tunne on aina oma/subjektiivinen kokemus, eikä sitä voi välttämättä nähdä ulkoapäin.</a:t>
            </a:r>
            <a:r>
              <a:rPr lang="sv-SE"/>
              <a:t> </a:t>
            </a:r>
          </a:p>
          <a:p>
            <a:endParaRPr lang="sv-SE"/>
          </a:p>
          <a:p>
            <a:r>
              <a:rPr lang="fi-FI" sz="1800">
                <a:effectLst/>
                <a:latin typeface="Calibri" panose="020F0502020204030204" pitchFamily="34" charset="0"/>
                <a:ea typeface="Calibri" panose="020F0502020204030204" pitchFamily="34" charset="0"/>
                <a:cs typeface="Times New Roman" panose="02020603050405020304" pitchFamily="18" charset="0"/>
              </a:rPr>
              <a:t>Erilaiset asiat voivat saada aikaan sen, että ryhmässä tuntuu turvattomalta. Jos yksinäisyyden tunne on ollut läsnä jo pitkään, se voi vaikuttaa henkilön ajatteluun, minäkuvaan ja siihen, miten hän näkee itsensä. Henkilö voi joutua yksinäisyyden noidankehään, joka saa hänet vetäytymään sellaisten ihmisten läheltä, joista muutoin voisi tulla hänen ystäviään. Yksinäisyyden noidankehään joutuminen voi pahimmassa tapauksessa johtaa sosiaalisten tilanteiden välttelyyn, koska silloin henkilö haluaa välttää ulkopuolisuuden ja hylätyksi tulemisen tunteen jättäytymällä itse sivuun. Tämä ymmärrettävästi aiheuttaa kuitenkin juuri ulkopuolisuuden ja hylätyksi tulemisen tunnetta. </a:t>
            </a:r>
            <a:endParaRPr lang="sv-SE"/>
          </a:p>
          <a:p>
            <a:endParaRPr lang="sv-SE"/>
          </a:p>
          <a:p>
            <a:r>
              <a:rPr lang="fi-FI" sz="1800">
                <a:effectLst/>
                <a:latin typeface="Calibri" panose="020F0502020204030204" pitchFamily="34" charset="0"/>
                <a:ea typeface="Calibri" panose="020F0502020204030204" pitchFamily="34" charset="0"/>
                <a:cs typeface="Times New Roman" panose="02020603050405020304" pitchFamily="18" charset="0"/>
              </a:rPr>
              <a:t>Pohtikaa yhdessä, mikä voi saada aikaan ryhmästä vetäytymisen</a:t>
            </a:r>
            <a:r>
              <a:rPr lang="sv-SE"/>
              <a:t>. </a:t>
            </a:r>
          </a:p>
          <a:p>
            <a:endParaRPr lang="fi-FI"/>
          </a:p>
        </p:txBody>
      </p:sp>
      <p:sp>
        <p:nvSpPr>
          <p:cNvPr id="4" name="Dian numeron paikkamerkki 3"/>
          <p:cNvSpPr>
            <a:spLocks noGrp="1"/>
          </p:cNvSpPr>
          <p:nvPr>
            <p:ph type="sldNum" sz="quarter" idx="5"/>
          </p:nvPr>
        </p:nvSpPr>
        <p:spPr/>
        <p:txBody>
          <a:bodyPr/>
          <a:lstStyle/>
          <a:p>
            <a:fld id="{E2E6E8B3-4238-BB4A-B3BE-365747C22376}" type="slidenum">
              <a:rPr lang="en-FI" smtClean="0"/>
              <a:t>10</a:t>
            </a:fld>
            <a:endParaRPr lang="en-FI"/>
          </a:p>
        </p:txBody>
      </p:sp>
    </p:spTree>
    <p:extLst>
      <p:ext uri="{BB962C8B-B14F-4D97-AF65-F5344CB8AC3E}">
        <p14:creationId xmlns:p14="http://schemas.microsoft.com/office/powerpoint/2010/main" val="1096740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457200">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Tutkija John </a:t>
            </a:r>
            <a:r>
              <a:rPr lang="fi-FI" sz="1800" err="1">
                <a:effectLst/>
                <a:latin typeface="Calibri" panose="020F0502020204030204" pitchFamily="34" charset="0"/>
                <a:ea typeface="Calibri" panose="020F0502020204030204" pitchFamily="34" charset="0"/>
                <a:cs typeface="Times New Roman" panose="02020603050405020304" pitchFamily="18" charset="0"/>
              </a:rPr>
              <a:t>Cacioppo</a:t>
            </a:r>
            <a:r>
              <a:rPr lang="fi-FI" sz="1800">
                <a:effectLst/>
                <a:latin typeface="Calibri" panose="020F0502020204030204" pitchFamily="34" charset="0"/>
                <a:ea typeface="Calibri" panose="020F0502020204030204" pitchFamily="34" charset="0"/>
                <a:cs typeface="Times New Roman" panose="02020603050405020304" pitchFamily="18" charset="0"/>
              </a:rPr>
              <a:t> on kehittänyt suunnitelman siitä, miten voimme konkreettisesti vaikuttaa yksinäisyyden tunteeseemme.</a:t>
            </a:r>
          </a:p>
          <a:p>
            <a:pPr marL="457200">
              <a:lnSpc>
                <a:spcPct val="107000"/>
              </a:lnSpc>
              <a:spcAft>
                <a:spcPts val="800"/>
              </a:spcAft>
            </a:pPr>
            <a:endParaRPr lang="fi-FI" sz="18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E: Ensimmäisen kontaktin luomiseksi tarvitaan myös ensimmäinen teko. Milloin sinusta tuntuu mukavimmalta puhua jonkun kanssa? Valitse sellainen tilanne, joka tuntuu hyvältä ja haasta itsesi puhumaan jonkun kanssa.</a:t>
            </a:r>
          </a:p>
          <a:p>
            <a:pPr marL="457200">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A: Missä voisit tavata ihmisiä, jotka ovat kiinnostuneita samoista asioista kuin sinä? Kun löytää jotakin yhteistä puhuttavaa, on myös helpompi tuntea olonsa mukavaksi uusien ihmisten kanssa.</a:t>
            </a:r>
          </a:p>
          <a:p>
            <a:pPr marL="457200">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S: Tutkimukset ovat osoittaneet, että meillä on rajallinen kapasiteetti ihmissuhteiden määrän osalta. Emme voi odottaa, että meillä on 100 läheistä ystävää ja olemme perillä kaikesta, mitä näiden ihmisten elämässä tapahtuu, koska aivokapasiteettimme ei riitä siihen. Kuka saa sinut hyvälle mielelle, kenen kanssa tykkäät viettää aikaa? Voisitko käyttää enemmän aikaa näiden ihmisten kanssa olemiseen?</a:t>
            </a:r>
          </a:p>
          <a:p>
            <a:pPr algn="l"/>
            <a:r>
              <a:rPr lang="fi-FI" sz="1800">
                <a:effectLst/>
                <a:latin typeface="Calibri" panose="020F0502020204030204" pitchFamily="34" charset="0"/>
                <a:ea typeface="Calibri" panose="020F0502020204030204" pitchFamily="34" charset="0"/>
                <a:cs typeface="Times New Roman" panose="02020603050405020304" pitchFamily="18" charset="0"/>
              </a:rPr>
              <a:t>            E: Asenteemme ja odotuksemme muita kohtaan vaikuttavat käyttäytymiseemme ja siihen, miten suhtaudumme muihin ihmisiin. Kun lähtökohtana on se, että ihmiset haluavat toisilleen hyvää, kontaktien luominen ja muiden seurassa rentoutuminen voi helpottua</a:t>
            </a:r>
            <a:r>
              <a:rPr lang="fi-FI"/>
              <a:t>.</a:t>
            </a:r>
          </a:p>
        </p:txBody>
      </p:sp>
    </p:spTree>
    <p:extLst>
      <p:ext uri="{BB962C8B-B14F-4D97-AF65-F5344CB8AC3E}">
        <p14:creationId xmlns:p14="http://schemas.microsoft.com/office/powerpoint/2010/main" val="3311133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Tree>
    <p:extLst>
      <p:ext uri="{BB962C8B-B14F-4D97-AF65-F5344CB8AC3E}">
        <p14:creationId xmlns:p14="http://schemas.microsoft.com/office/powerpoint/2010/main" val="3090096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t>Kerro </a:t>
            </a:r>
            <a:r>
              <a:rPr lang="fi-FI" err="1"/>
              <a:t>HelsinkiMission</a:t>
            </a:r>
            <a:r>
              <a:rPr lang="fi-FI"/>
              <a:t> nuorten palveluista. Kerro myös ensin: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a:p>
          <a:p>
            <a:pPr marL="0" marR="0" lvl="0" indent="0" algn="l" defTabSz="914400" rtl="0" eaLnBrk="1" fontAlgn="auto" latinLnBrk="0" hangingPunct="1">
              <a:lnSpc>
                <a:spcPct val="100000"/>
              </a:lnSpc>
              <a:spcBef>
                <a:spcPts val="0"/>
              </a:spcBef>
              <a:spcAft>
                <a:spcPts val="0"/>
              </a:spcAft>
              <a:buClrTx/>
              <a:buSzTx/>
              <a:buFontTx/>
              <a:buNone/>
              <a:tabLst/>
              <a:defRPr/>
            </a:pPr>
            <a:r>
              <a:rPr lang="fi-FI"/>
              <a:t>Oppitunnin jälkeen voi käydä niin, että alat pohtia yksinäisyyden tunnetta, mikä on täysin luonnollista. Ajatuksistasi ja tunteistasi puhuminen ystävän, perheenjäsenen, vanhemman tai aikuisen kanssa koulussa voi auttaa.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a:p>
          <a:p>
            <a:pPr marL="0" marR="0" lvl="0" indent="0" algn="l" defTabSz="914400" rtl="0" eaLnBrk="1" fontAlgn="auto" latinLnBrk="0" hangingPunct="1">
              <a:lnSpc>
                <a:spcPct val="100000"/>
              </a:lnSpc>
              <a:spcBef>
                <a:spcPts val="0"/>
              </a:spcBef>
              <a:spcAft>
                <a:spcPts val="0"/>
              </a:spcAft>
              <a:buClrTx/>
              <a:buSzTx/>
              <a:buFontTx/>
              <a:buNone/>
              <a:tabLst/>
              <a:defRPr/>
            </a:pPr>
            <a:r>
              <a:rPr lang="fi-FI" err="1"/>
              <a:t>HelsinkiMissio</a:t>
            </a:r>
            <a:r>
              <a:rPr lang="fi-FI"/>
              <a:t> tarjoaa näitä tukimuotoja nuorille (12-29-vuotiaille). Jos olet kiinnostunut keskustelutuesta tai osallistumisesta ryhmätoimintaan, voit varata kartoituskeskustelun </a:t>
            </a:r>
            <a:r>
              <a:rPr lang="fi-FI" err="1"/>
              <a:t>HelsinkiMission</a:t>
            </a:r>
            <a:r>
              <a:rPr lang="fi-FI"/>
              <a:t> verkkosivujen kalenterin kautta: </a:t>
            </a:r>
            <a:r>
              <a:rPr lang="fi-FI" err="1"/>
              <a:t>helsinkimissio.fi</a:t>
            </a:r>
            <a:r>
              <a:rPr lang="fi-FI"/>
              <a:t>/nuorille/, valitse Keskustelu- ja kriisiapu.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a:p>
          <a:p>
            <a:pPr marL="0" marR="0" lvl="0" indent="0" algn="l" defTabSz="914400" rtl="0" eaLnBrk="1" fontAlgn="auto" latinLnBrk="0" hangingPunct="1">
              <a:lnSpc>
                <a:spcPct val="100000"/>
              </a:lnSpc>
              <a:spcBef>
                <a:spcPts val="0"/>
              </a:spcBef>
              <a:spcAft>
                <a:spcPts val="0"/>
              </a:spcAft>
              <a:buClrTx/>
              <a:buSzTx/>
              <a:buFontTx/>
              <a:buNone/>
              <a:tabLst/>
              <a:defRPr/>
            </a:pPr>
            <a:r>
              <a:rPr lang="fi-FI"/>
              <a:t>Alaikäiset, jotka ovat kiinnostuneita tukihenkilön saamisesta, voivat hakea tukihenkilöä yhdessä mm. koulun ohjaajan, koulupsykologin tai opiskelijahuollon kanssa. Kysy tästä lisää opiskelijahuollon henkilöltä ja kerro, että olet kiinnostunut tukihenkilön saamisesta. Täytätte yhdessä hakemuksen. Lisätietoa löytyy nettisivuilta. Jos olet jo täyttänyt 18, voit varata meille ajan nettisivujemme </a:t>
            </a:r>
            <a:r>
              <a:rPr lang="fi-FI" err="1"/>
              <a:t>helsinkimissio.fi</a:t>
            </a:r>
            <a:r>
              <a:rPr lang="fi-FI"/>
              <a:t>/nuorille kalenterin kautta, valitse: Nuorten vapaaehtoiset tukihenkilöt.</a:t>
            </a:r>
          </a:p>
          <a:p>
            <a:endParaRPr lang="fi-FI"/>
          </a:p>
        </p:txBody>
      </p:sp>
      <p:sp>
        <p:nvSpPr>
          <p:cNvPr id="4" name="Dian numeron paikkamerkki 3"/>
          <p:cNvSpPr>
            <a:spLocks noGrp="1"/>
          </p:cNvSpPr>
          <p:nvPr>
            <p:ph type="sldNum" sz="quarter" idx="5"/>
          </p:nvPr>
        </p:nvSpPr>
        <p:spPr/>
        <p:txBody>
          <a:bodyPr/>
          <a:lstStyle/>
          <a:p>
            <a:fld id="{E8D58970-0BC1-7D44-BAE8-B894E9F9D6A1}" type="slidenum">
              <a:rPr lang="en-GB" smtClean="0"/>
              <a:t>13</a:t>
            </a:fld>
            <a:endParaRPr lang="en-GB"/>
          </a:p>
        </p:txBody>
      </p:sp>
    </p:spTree>
    <p:extLst>
      <p:ext uri="{BB962C8B-B14F-4D97-AF65-F5344CB8AC3E}">
        <p14:creationId xmlns:p14="http://schemas.microsoft.com/office/powerpoint/2010/main" val="483759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err="1"/>
              <a:t>Kuulemme</a:t>
            </a:r>
            <a:r>
              <a:rPr lang="en-US"/>
              <a:t> </a:t>
            </a:r>
            <a:r>
              <a:rPr lang="en-US" err="1"/>
              <a:t>mielellämme</a:t>
            </a:r>
            <a:r>
              <a:rPr lang="en-US"/>
              <a:t> </a:t>
            </a:r>
            <a:r>
              <a:rPr lang="en-US" err="1"/>
              <a:t>palautetta</a:t>
            </a:r>
            <a:r>
              <a:rPr lang="en-US"/>
              <a:t> </a:t>
            </a:r>
            <a:r>
              <a:rPr lang="en-US" err="1"/>
              <a:t>oppitunnista</a:t>
            </a:r>
            <a:r>
              <a:rPr lang="en-US"/>
              <a:t>! </a:t>
            </a:r>
            <a:r>
              <a:rPr lang="en-US" err="1"/>
              <a:t>Yllä</a:t>
            </a:r>
            <a:r>
              <a:rPr lang="en-US"/>
              <a:t> </a:t>
            </a:r>
            <a:r>
              <a:rPr lang="en-US" err="1"/>
              <a:t>oleva</a:t>
            </a:r>
            <a:r>
              <a:rPr lang="en-US"/>
              <a:t> </a:t>
            </a:r>
            <a:r>
              <a:rPr lang="en-US" err="1"/>
              <a:t>linkki</a:t>
            </a:r>
            <a:r>
              <a:rPr lang="en-US"/>
              <a:t> on </a:t>
            </a:r>
            <a:r>
              <a:rPr lang="en-US" err="1"/>
              <a:t>tarkoitettu</a:t>
            </a:r>
            <a:r>
              <a:rPr lang="en-US"/>
              <a:t> </a:t>
            </a:r>
            <a:r>
              <a:rPr lang="en-US" err="1"/>
              <a:t>opiskelijoille</a:t>
            </a:r>
            <a:r>
              <a:rPr lang="en-US"/>
              <a:t>.</a:t>
            </a:r>
          </a:p>
          <a:p>
            <a:endParaRPr lang="en-US"/>
          </a:p>
          <a:p>
            <a:r>
              <a:rPr lang="en-US" err="1"/>
              <a:t>Annathan</a:t>
            </a:r>
            <a:r>
              <a:rPr lang="en-US"/>
              <a:t> </a:t>
            </a:r>
            <a:r>
              <a:rPr lang="en-US" err="1"/>
              <a:t>myös</a:t>
            </a:r>
            <a:r>
              <a:rPr lang="en-US"/>
              <a:t> </a:t>
            </a:r>
            <a:r>
              <a:rPr lang="en-US" err="1"/>
              <a:t>oman</a:t>
            </a:r>
            <a:r>
              <a:rPr lang="en-US"/>
              <a:t> </a:t>
            </a:r>
            <a:r>
              <a:rPr lang="en-US" err="1"/>
              <a:t>arvokkaan</a:t>
            </a:r>
            <a:r>
              <a:rPr lang="en-US"/>
              <a:t> </a:t>
            </a:r>
            <a:r>
              <a:rPr lang="en-US" err="1"/>
              <a:t>palautteesi</a:t>
            </a:r>
            <a:r>
              <a:rPr lang="en-US"/>
              <a:t> </a:t>
            </a:r>
            <a:r>
              <a:rPr lang="en-US" err="1"/>
              <a:t>täällä</a:t>
            </a:r>
            <a:r>
              <a:rPr lang="en-US"/>
              <a:t>: https://</a:t>
            </a:r>
            <a:r>
              <a:rPr lang="en-US" err="1"/>
              <a:t>link.webropol.com</a:t>
            </a:r>
            <a:r>
              <a:rPr lang="en-US"/>
              <a:t>/s/</a:t>
            </a:r>
            <a:r>
              <a:rPr lang="en-US" err="1"/>
              <a:t>oppituntipalaute-opettajalle</a:t>
            </a:r>
            <a:r>
              <a:rPr lang="en-US"/>
              <a:t>. </a:t>
            </a:r>
          </a:p>
          <a:p>
            <a:endParaRPr lang="fi-FI"/>
          </a:p>
        </p:txBody>
      </p:sp>
      <p:sp>
        <p:nvSpPr>
          <p:cNvPr id="4" name="Dian numeron paikkamerkki 3"/>
          <p:cNvSpPr>
            <a:spLocks noGrp="1"/>
          </p:cNvSpPr>
          <p:nvPr>
            <p:ph type="sldNum" sz="quarter" idx="5"/>
          </p:nvPr>
        </p:nvSpPr>
        <p:spPr/>
        <p:txBody>
          <a:bodyPr/>
          <a:lstStyle/>
          <a:p>
            <a:fld id="{E8D58970-0BC1-7D44-BAE8-B894E9F9D6A1}" type="slidenum">
              <a:rPr lang="en-GB" smtClean="0"/>
              <a:t>14</a:t>
            </a:fld>
            <a:endParaRPr lang="en-GB"/>
          </a:p>
        </p:txBody>
      </p:sp>
    </p:spTree>
    <p:extLst>
      <p:ext uri="{BB962C8B-B14F-4D97-AF65-F5344CB8AC3E}">
        <p14:creationId xmlns:p14="http://schemas.microsoft.com/office/powerpoint/2010/main" val="31771262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7.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10.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12.emf"/><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emf"/><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2.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emf"/><Relationship Id="rId1" Type="http://schemas.openxmlformats.org/officeDocument/2006/relationships/slideMaster" Target="../slideMasters/slideMaster1.xml"/><Relationship Id="rId5" Type="http://schemas.openxmlformats.org/officeDocument/2006/relationships/image" Target="../media/image8.emf"/><Relationship Id="rId4" Type="http://schemas.openxmlformats.org/officeDocument/2006/relationships/image" Target="../media/image12.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7.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10.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2.emf"/><Relationship Id="rId4" Type="http://schemas.openxmlformats.org/officeDocument/2006/relationships/image" Target="../media/image4.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_pink/orange">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FDBDA7-B1E8-7846-6CDF-ECB75E1BEF7B}"/>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3"/>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4"/>
          <a:stretch>
            <a:fillRect/>
          </a:stretch>
        </p:blipFill>
        <p:spPr>
          <a:xfrm>
            <a:off x="1" y="0"/>
            <a:ext cx="12192000" cy="6858000"/>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171002604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2964154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_pink/blu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39C73-090F-0484-3A57-336FEADDE6B7}"/>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19FF69B2-7751-DC98-8090-0390622E78A0}"/>
              </a:ext>
            </a:extLst>
          </p:cNvPr>
          <p:cNvPicPr>
            <a:picLocks noChangeAspect="1"/>
          </p:cNvPicPr>
          <p:nvPr userDrawn="1"/>
        </p:nvPicPr>
        <p:blipFill>
          <a:blip r:embed="rId3"/>
          <a:stretch>
            <a:fillRect/>
          </a:stretch>
        </p:blipFill>
        <p:spPr>
          <a:xfrm>
            <a:off x="777947" y="625936"/>
            <a:ext cx="10636106" cy="5606127"/>
          </a:xfrm>
          <a:prstGeom prst="rect">
            <a:avLst/>
          </a:prstGeom>
        </p:spPr>
      </p:pic>
      <p:pic>
        <p:nvPicPr>
          <p:cNvPr id="7" name="Picture 6">
            <a:extLst>
              <a:ext uri="{FF2B5EF4-FFF2-40B4-BE49-F238E27FC236}">
                <a16:creationId xmlns:a16="http://schemas.microsoft.com/office/drawing/2014/main" id="{5B72284F-2474-3960-8A63-3771D74D0B9D}"/>
              </a:ext>
            </a:extLst>
          </p:cNvPr>
          <p:cNvPicPr>
            <a:picLocks noChangeAspect="1"/>
          </p:cNvPicPr>
          <p:nvPr userDrawn="1"/>
        </p:nvPicPr>
        <p:blipFill>
          <a:blip r:embed="rId4"/>
          <a:stretch>
            <a:fillRect/>
          </a:stretch>
        </p:blipFill>
        <p:spPr>
          <a:xfrm>
            <a:off x="-1" y="10091"/>
            <a:ext cx="12192000" cy="6847909"/>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3440340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Body_pink/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85E92FB-4532-40FF-FCD4-77D10CE8B6BB}"/>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5"/>
          <a:stretch>
            <a:fillRect/>
          </a:stretch>
        </p:blipFill>
        <p:spPr>
          <a:xfrm>
            <a:off x="9507462" y="5348952"/>
            <a:ext cx="1953302" cy="754245"/>
          </a:xfrm>
          <a:prstGeom prst="rect">
            <a:avLst/>
          </a:prstGeom>
        </p:spPr>
      </p:pic>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4230255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Body_pink/gree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pic>
        <p:nvPicPr>
          <p:cNvPr id="2" name="Picture 1">
            <a:extLst>
              <a:ext uri="{FF2B5EF4-FFF2-40B4-BE49-F238E27FC236}">
                <a16:creationId xmlns:a16="http://schemas.microsoft.com/office/drawing/2014/main" id="{CE74C570-47B1-18DF-2179-AFD41E50BC85}"/>
              </a:ext>
            </a:extLst>
          </p:cNvPr>
          <p:cNvPicPr>
            <a:picLocks noChangeAspect="1"/>
          </p:cNvPicPr>
          <p:nvPr userDrawn="1"/>
        </p:nvPicPr>
        <p:blipFill>
          <a:blip r:embed="rId5"/>
          <a:stretch>
            <a:fillRect/>
          </a:stretch>
        </p:blipFill>
        <p:spPr>
          <a:xfrm>
            <a:off x="1" y="0"/>
            <a:ext cx="12191999" cy="6858000"/>
          </a:xfrm>
          <a:prstGeom prst="rect">
            <a:avLst/>
          </a:prstGeom>
        </p:spPr>
      </p:pic>
    </p:spTree>
    <p:extLst>
      <p:ext uri="{BB962C8B-B14F-4D97-AF65-F5344CB8AC3E}">
        <p14:creationId xmlns:p14="http://schemas.microsoft.com/office/powerpoint/2010/main" val="3437744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Body_pink/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pic>
        <p:nvPicPr>
          <p:cNvPr id="3" name="Picture 2">
            <a:extLst>
              <a:ext uri="{FF2B5EF4-FFF2-40B4-BE49-F238E27FC236}">
                <a16:creationId xmlns:a16="http://schemas.microsoft.com/office/drawing/2014/main" id="{E2EA4FA9-F54D-9587-A6AF-85E00399BC98}"/>
              </a:ext>
            </a:extLst>
          </p:cNvPr>
          <p:cNvPicPr>
            <a:picLocks noChangeAspect="1"/>
          </p:cNvPicPr>
          <p:nvPr userDrawn="1"/>
        </p:nvPicPr>
        <p:blipFill>
          <a:blip r:embed="rId5"/>
          <a:stretch>
            <a:fillRect/>
          </a:stretch>
        </p:blipFill>
        <p:spPr>
          <a:xfrm>
            <a:off x="0" y="-1"/>
            <a:ext cx="12192000" cy="6858001"/>
          </a:xfrm>
          <a:prstGeom prst="rect">
            <a:avLst/>
          </a:prstGeom>
        </p:spPr>
      </p:pic>
    </p:spTree>
    <p:extLst>
      <p:ext uri="{BB962C8B-B14F-4D97-AF65-F5344CB8AC3E}">
        <p14:creationId xmlns:p14="http://schemas.microsoft.com/office/powerpoint/2010/main" val="2858793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Body+Image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D226B19-C804-747E-26C7-412D23FF29B6}"/>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a:p>
        </p:txBody>
      </p:sp>
    </p:spTree>
    <p:extLst>
      <p:ext uri="{BB962C8B-B14F-4D97-AF65-F5344CB8AC3E}">
        <p14:creationId xmlns:p14="http://schemas.microsoft.com/office/powerpoint/2010/main" val="1693241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Body+Image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D226B19-C804-747E-26C7-412D23FF29B6}"/>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a:p>
        </p:txBody>
      </p:sp>
      <p:sp>
        <p:nvSpPr>
          <p:cNvPr id="3" name="Picture Placeholder 23">
            <a:extLst>
              <a:ext uri="{FF2B5EF4-FFF2-40B4-BE49-F238E27FC236}">
                <a16:creationId xmlns:a16="http://schemas.microsoft.com/office/drawing/2014/main" id="{C685A9B4-8A4C-B4AD-3692-529DC4C0252F}"/>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1495321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Title+Body+Image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a:p>
        </p:txBody>
      </p:sp>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a:p>
        </p:txBody>
      </p:sp>
    </p:spTree>
    <p:extLst>
      <p:ext uri="{BB962C8B-B14F-4D97-AF65-F5344CB8AC3E}">
        <p14:creationId xmlns:p14="http://schemas.microsoft.com/office/powerpoint/2010/main" val="558709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green">
    <p:bg>
      <p:bgPr>
        <a:solidFill>
          <a:schemeClr val="accent5"/>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a:p>
        </p:txBody>
      </p:sp>
      <p:sp>
        <p:nvSpPr>
          <p:cNvPr id="3" name="Picture Placeholder 23">
            <a:extLst>
              <a:ext uri="{FF2B5EF4-FFF2-40B4-BE49-F238E27FC236}">
                <a16:creationId xmlns:a16="http://schemas.microsoft.com/office/drawing/2014/main" id="{9A439978-6401-1247-42B5-0D2EC0542805}"/>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1239430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_Title+Body+Image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a:p>
        </p:txBody>
      </p:sp>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3"/>
          <a:stretch>
            <a:fillRect/>
          </a:stretch>
        </p:blipFill>
        <p:spPr>
          <a:xfrm>
            <a:off x="0" y="-1"/>
            <a:ext cx="12192000" cy="6858001"/>
          </a:xfrm>
          <a:prstGeom prst="rect">
            <a:avLst/>
          </a:prstGeom>
        </p:spPr>
      </p:pic>
    </p:spTree>
    <p:extLst>
      <p:ext uri="{BB962C8B-B14F-4D97-AF65-F5344CB8AC3E}">
        <p14:creationId xmlns:p14="http://schemas.microsoft.com/office/powerpoint/2010/main" val="2808861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blue">
    <p:bg>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a:p>
        </p:txBody>
      </p:sp>
      <p:sp>
        <p:nvSpPr>
          <p:cNvPr id="2" name="Picture Placeholder 23">
            <a:extLst>
              <a:ext uri="{FF2B5EF4-FFF2-40B4-BE49-F238E27FC236}">
                <a16:creationId xmlns:a16="http://schemas.microsoft.com/office/drawing/2014/main" id="{4B3FB8EB-B69D-4FFF-1478-913DC7F5E168}"/>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1694846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30">
            <a:extLst>
              <a:ext uri="{FF2B5EF4-FFF2-40B4-BE49-F238E27FC236}">
                <a16:creationId xmlns:a16="http://schemas.microsoft.com/office/drawing/2014/main" id="{114BF54A-BC79-6EA2-39D6-3D929F5F18A4}"/>
              </a:ext>
            </a:extLst>
          </p:cNvPr>
          <p:cNvPicPr>
            <a:picLocks noChangeAspect="1"/>
          </p:cNvPicPr>
          <p:nvPr userDrawn="1"/>
        </p:nvPicPr>
        <p:blipFill>
          <a:blip r:embed="rId3"/>
          <a:stretch>
            <a:fillRect/>
          </a:stretch>
        </p:blipFill>
        <p:spPr>
          <a:xfrm>
            <a:off x="9507462" y="5348952"/>
            <a:ext cx="1953302" cy="754245"/>
          </a:xfrm>
          <a:prstGeom prst="rect">
            <a:avLst/>
          </a:prstGeom>
        </p:spPr>
      </p:pic>
      <p:sp>
        <p:nvSpPr>
          <p:cNvPr id="4" name="Title 27">
            <a:extLst>
              <a:ext uri="{FF2B5EF4-FFF2-40B4-BE49-F238E27FC236}">
                <a16:creationId xmlns:a16="http://schemas.microsoft.com/office/drawing/2014/main" id="{8785983B-1B6D-5F3A-0036-261060BCC4E6}"/>
              </a:ext>
            </a:extLst>
          </p:cNvPr>
          <p:cNvSpPr>
            <a:spLocks noGrp="1"/>
          </p:cNvSpPr>
          <p:nvPr>
            <p:ph type="title"/>
          </p:nvPr>
        </p:nvSpPr>
        <p:spPr>
          <a:xfrm>
            <a:off x="609599" y="599091"/>
            <a:ext cx="10720653" cy="1037008"/>
          </a:xfrm>
        </p:spPr>
        <p:txBody>
          <a:bodyPr/>
          <a:lstStyle/>
          <a:p>
            <a:r>
              <a:rPr lang="fi-FI"/>
              <a:t>Muokkaa ots. perustyyl. napsautt.</a:t>
            </a:r>
            <a:endParaRPr lang="en-GB"/>
          </a:p>
        </p:txBody>
      </p:sp>
      <p:sp>
        <p:nvSpPr>
          <p:cNvPr id="5" name="Content Placeholder 5">
            <a:extLst>
              <a:ext uri="{FF2B5EF4-FFF2-40B4-BE49-F238E27FC236}">
                <a16:creationId xmlns:a16="http://schemas.microsoft.com/office/drawing/2014/main" id="{E974308B-ECD2-D3C0-E1B4-038CF26B6928}"/>
              </a:ext>
            </a:extLst>
          </p:cNvPr>
          <p:cNvSpPr>
            <a:spLocks noGrp="1"/>
          </p:cNvSpPr>
          <p:nvPr>
            <p:ph sz="quarter" idx="10"/>
          </p:nvPr>
        </p:nvSpPr>
        <p:spPr>
          <a:xfrm>
            <a:off x="607047" y="1636099"/>
            <a:ext cx="10723562"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15278123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599" y="599091"/>
            <a:ext cx="10720653" cy="1037008"/>
          </a:xfrm>
        </p:spPr>
        <p:txBody>
          <a:bodyPr/>
          <a:lstStyle/>
          <a:p>
            <a:r>
              <a:rPr lang="fi-FI"/>
              <a:t>Muokkaa ots. perustyyl. napsautt.</a:t>
            </a:r>
            <a:endParaRPr lang="en-GB"/>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10723562"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2270398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4" name="Picture Placeholder 5">
            <a:extLst>
              <a:ext uri="{FF2B5EF4-FFF2-40B4-BE49-F238E27FC236}">
                <a16:creationId xmlns:a16="http://schemas.microsoft.com/office/drawing/2014/main" id="{236EE77E-0630-349F-E357-F2DD633E4EF2}"/>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a:p>
        </p:txBody>
      </p:sp>
    </p:spTree>
    <p:extLst>
      <p:ext uri="{BB962C8B-B14F-4D97-AF65-F5344CB8AC3E}">
        <p14:creationId xmlns:p14="http://schemas.microsoft.com/office/powerpoint/2010/main" val="3495165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4" name="Picture Placeholder 23">
            <a:extLst>
              <a:ext uri="{FF2B5EF4-FFF2-40B4-BE49-F238E27FC236}">
                <a16:creationId xmlns:a16="http://schemas.microsoft.com/office/drawing/2014/main" id="{CD22F926-59FB-7732-752C-0C146844A6D4}"/>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8134984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72DBCCA9-76AE-407F-4977-7CC91D3B9490}"/>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3" name="Title 27">
            <a:extLst>
              <a:ext uri="{FF2B5EF4-FFF2-40B4-BE49-F238E27FC236}">
                <a16:creationId xmlns:a16="http://schemas.microsoft.com/office/drawing/2014/main" id="{6A296B4F-7AB0-1CC8-1747-0B4886D8EA32}"/>
              </a:ext>
            </a:extLst>
          </p:cNvPr>
          <p:cNvSpPr>
            <a:spLocks noGrp="1"/>
          </p:cNvSpPr>
          <p:nvPr>
            <p:ph type="title"/>
          </p:nvPr>
        </p:nvSpPr>
        <p:spPr>
          <a:xfrm>
            <a:off x="609600" y="599091"/>
            <a:ext cx="10972798" cy="1037008"/>
          </a:xfrm>
        </p:spPr>
        <p:txBody>
          <a:bodyPr/>
          <a:lstStyle/>
          <a:p>
            <a:r>
              <a:rPr lang="fi-FI"/>
              <a:t>Muokkaa ots. perustyyl. napsautt.</a:t>
            </a:r>
            <a:endParaRPr lang="en-GB"/>
          </a:p>
        </p:txBody>
      </p:sp>
      <p:sp>
        <p:nvSpPr>
          <p:cNvPr id="4" name="Content Placeholder 5">
            <a:extLst>
              <a:ext uri="{FF2B5EF4-FFF2-40B4-BE49-F238E27FC236}">
                <a16:creationId xmlns:a16="http://schemas.microsoft.com/office/drawing/2014/main" id="{97117792-F342-857A-02C9-A33C3346FC47}"/>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30834823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4_Empty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05160E0-A657-6393-1519-4AE26A5A31E4}"/>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3" name="Title 27">
            <a:extLst>
              <a:ext uri="{FF2B5EF4-FFF2-40B4-BE49-F238E27FC236}">
                <a16:creationId xmlns:a16="http://schemas.microsoft.com/office/drawing/2014/main" id="{268543BE-BFB8-2485-DD3F-3C09106B3B5F}"/>
              </a:ext>
            </a:extLst>
          </p:cNvPr>
          <p:cNvSpPr>
            <a:spLocks noGrp="1"/>
          </p:cNvSpPr>
          <p:nvPr>
            <p:ph type="title"/>
          </p:nvPr>
        </p:nvSpPr>
        <p:spPr>
          <a:xfrm>
            <a:off x="609600" y="599091"/>
            <a:ext cx="10972798" cy="1037008"/>
          </a:xfrm>
        </p:spPr>
        <p:txBody>
          <a:bodyPr/>
          <a:lstStyle/>
          <a:p>
            <a:r>
              <a:rPr lang="fi-FI"/>
              <a:t>Muokkaa ots. perustyyl. napsautt.</a:t>
            </a:r>
            <a:endParaRPr lang="en-GB"/>
          </a:p>
        </p:txBody>
      </p:sp>
      <p:sp>
        <p:nvSpPr>
          <p:cNvPr id="4" name="Content Placeholder 5">
            <a:extLst>
              <a:ext uri="{FF2B5EF4-FFF2-40B4-BE49-F238E27FC236}">
                <a16:creationId xmlns:a16="http://schemas.microsoft.com/office/drawing/2014/main" id="{992A0B3C-C694-B6EF-1E3B-FC3149E8A8EE}"/>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32259593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4_Empty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2">
            <a:extLst>
              <a:ext uri="{FF2B5EF4-FFF2-40B4-BE49-F238E27FC236}">
                <a16:creationId xmlns:a16="http://schemas.microsoft.com/office/drawing/2014/main" id="{4CFDC435-2B8F-06CD-7D75-C328E9753421}"/>
              </a:ext>
            </a:extLst>
          </p:cNvPr>
          <p:cNvPicPr>
            <a:picLocks noChangeAspect="1"/>
          </p:cNvPicPr>
          <p:nvPr userDrawn="1"/>
        </p:nvPicPr>
        <p:blipFill>
          <a:blip r:embed="rId3"/>
          <a:stretch>
            <a:fillRect/>
          </a:stretch>
        </p:blipFill>
        <p:spPr>
          <a:xfrm>
            <a:off x="0" y="-1"/>
            <a:ext cx="12192000" cy="6858001"/>
          </a:xfrm>
          <a:prstGeom prst="rect">
            <a:avLst/>
          </a:prstGeom>
        </p:spPr>
      </p:pic>
      <p:sp>
        <p:nvSpPr>
          <p:cNvPr id="2" name="Title 27">
            <a:extLst>
              <a:ext uri="{FF2B5EF4-FFF2-40B4-BE49-F238E27FC236}">
                <a16:creationId xmlns:a16="http://schemas.microsoft.com/office/drawing/2014/main" id="{DC4BA826-65D8-A36F-937B-F68035031666}"/>
              </a:ext>
            </a:extLst>
          </p:cNvPr>
          <p:cNvSpPr>
            <a:spLocks noGrp="1"/>
          </p:cNvSpPr>
          <p:nvPr>
            <p:ph type="title"/>
          </p:nvPr>
        </p:nvSpPr>
        <p:spPr>
          <a:xfrm>
            <a:off x="609600" y="599091"/>
            <a:ext cx="10972798" cy="1037008"/>
          </a:xfrm>
        </p:spPr>
        <p:txBody>
          <a:bodyPr/>
          <a:lstStyle/>
          <a:p>
            <a:r>
              <a:rPr lang="fi-FI"/>
              <a:t>Muokkaa ots. perustyyl. napsautt.</a:t>
            </a:r>
            <a:endParaRPr lang="en-GB"/>
          </a:p>
        </p:txBody>
      </p:sp>
      <p:sp>
        <p:nvSpPr>
          <p:cNvPr id="4" name="Content Placeholder 5">
            <a:extLst>
              <a:ext uri="{FF2B5EF4-FFF2-40B4-BE49-F238E27FC236}">
                <a16:creationId xmlns:a16="http://schemas.microsoft.com/office/drawing/2014/main" id="{C5A834CD-622A-EE91-69BF-048EA62D653E}"/>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1613476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hank-You_Slide_pink/orange">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D58E58-F516-A339-4EC2-79E3D1E695A0}"/>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3"/>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4"/>
          <a:stretch>
            <a:fillRect/>
          </a:stretch>
        </p:blipFill>
        <p:spPr>
          <a:xfrm>
            <a:off x="17892" y="0"/>
            <a:ext cx="12156215" cy="6858000"/>
          </a:xfrm>
          <a:prstGeom prst="rect">
            <a:avLst/>
          </a:prstGeom>
        </p:spPr>
      </p:pic>
      <p:pic>
        <p:nvPicPr>
          <p:cNvPr id="3" name="Picture 2">
            <a:extLst>
              <a:ext uri="{FF2B5EF4-FFF2-40B4-BE49-F238E27FC236}">
                <a16:creationId xmlns:a16="http://schemas.microsoft.com/office/drawing/2014/main" id="{C78A3578-F41B-338A-EF02-21B24A8F1C42}"/>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4" name="Picture 3">
            <a:extLst>
              <a:ext uri="{FF2B5EF4-FFF2-40B4-BE49-F238E27FC236}">
                <a16:creationId xmlns:a16="http://schemas.microsoft.com/office/drawing/2014/main" id="{9A81F79A-2CE3-638E-EB2C-DA9C273AA861}"/>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2134345689"/>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5" name="Picture 4">
            <a:extLst>
              <a:ext uri="{FF2B5EF4-FFF2-40B4-BE49-F238E27FC236}">
                <a16:creationId xmlns:a16="http://schemas.microsoft.com/office/drawing/2014/main" id="{0B96A20E-28BC-94D8-0495-AB13E3B0D4E4}"/>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7" name="Picture 6">
            <a:extLst>
              <a:ext uri="{FF2B5EF4-FFF2-40B4-BE49-F238E27FC236}">
                <a16:creationId xmlns:a16="http://schemas.microsoft.com/office/drawing/2014/main" id="{9775666A-47E7-0C90-4270-40D874FE0252}"/>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3" name="Title 1">
            <a:extLst>
              <a:ext uri="{FF2B5EF4-FFF2-40B4-BE49-F238E27FC236}">
                <a16:creationId xmlns:a16="http://schemas.microsoft.com/office/drawing/2014/main" id="{0DA1AD14-26AE-B4DE-D03C-41D9A6456DB4}"/>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5775545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blu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39C73-090F-0484-3A57-336FEADDE6B7}"/>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19FF69B2-7751-DC98-8090-0390622E78A0}"/>
              </a:ext>
            </a:extLst>
          </p:cNvPr>
          <p:cNvPicPr>
            <a:picLocks noChangeAspect="1"/>
          </p:cNvPicPr>
          <p:nvPr userDrawn="1"/>
        </p:nvPicPr>
        <p:blipFill>
          <a:blip r:embed="rId3"/>
          <a:stretch>
            <a:fillRect/>
          </a:stretch>
        </p:blipFill>
        <p:spPr>
          <a:xfrm>
            <a:off x="777947" y="625936"/>
            <a:ext cx="10636106" cy="5606127"/>
          </a:xfrm>
          <a:prstGeom prst="rect">
            <a:avLst/>
          </a:prstGeom>
        </p:spPr>
      </p:pic>
      <p:pic>
        <p:nvPicPr>
          <p:cNvPr id="9" name="Picture 8">
            <a:extLst>
              <a:ext uri="{FF2B5EF4-FFF2-40B4-BE49-F238E27FC236}">
                <a16:creationId xmlns:a16="http://schemas.microsoft.com/office/drawing/2014/main" id="{2671445E-037A-0FEF-0D42-274789F5E3AF}"/>
              </a:ext>
            </a:extLst>
          </p:cNvPr>
          <p:cNvPicPr>
            <a:picLocks noChangeAspect="1"/>
          </p:cNvPicPr>
          <p:nvPr userDrawn="1"/>
        </p:nvPicPr>
        <p:blipFill>
          <a:blip r:embed="rId4"/>
          <a:stretch>
            <a:fillRect/>
          </a:stretch>
        </p:blipFill>
        <p:spPr>
          <a:xfrm>
            <a:off x="-1" y="10091"/>
            <a:ext cx="12192000" cy="6847909"/>
          </a:xfrm>
          <a:prstGeom prst="rect">
            <a:avLst/>
          </a:prstGeom>
        </p:spPr>
      </p:pic>
      <p:pic>
        <p:nvPicPr>
          <p:cNvPr id="6" name="Picture 5">
            <a:extLst>
              <a:ext uri="{FF2B5EF4-FFF2-40B4-BE49-F238E27FC236}">
                <a16:creationId xmlns:a16="http://schemas.microsoft.com/office/drawing/2014/main" id="{86F8BAE7-CAF1-AFFD-E03B-F997F93002FC}"/>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8" name="Picture 7">
            <a:extLst>
              <a:ext uri="{FF2B5EF4-FFF2-40B4-BE49-F238E27FC236}">
                <a16:creationId xmlns:a16="http://schemas.microsoft.com/office/drawing/2014/main" id="{BE93FCD9-04A5-A731-2DD8-175E29AF4CF9}"/>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4" name="Title 1">
            <a:extLst>
              <a:ext uri="{FF2B5EF4-FFF2-40B4-BE49-F238E27FC236}">
                <a16:creationId xmlns:a16="http://schemas.microsoft.com/office/drawing/2014/main" id="{F41D433B-5025-0425-F2B8-2C5CA2343B12}"/>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39531011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2" r="1"/>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54889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5">
            <a:extLst>
              <a:ext uri="{FF2B5EF4-FFF2-40B4-BE49-F238E27FC236}">
                <a16:creationId xmlns:a16="http://schemas.microsoft.com/office/drawing/2014/main" id="{B171E254-7BC8-B156-3275-74EC02217027}"/>
              </a:ext>
            </a:extLst>
          </p:cNvPr>
          <p:cNvSpPr>
            <a:spLocks noGrp="1"/>
          </p:cNvSpPr>
          <p:nvPr>
            <p:ph type="pic" sz="quarter" idx="11"/>
          </p:nvPr>
        </p:nvSpPr>
        <p:spPr>
          <a:xfrm>
            <a:off x="6108526" y="641952"/>
            <a:ext cx="5486398" cy="5616959"/>
          </a:xfrm>
        </p:spPr>
        <p:txBody>
          <a:bodyPr/>
          <a:lstStyle/>
          <a:p>
            <a:r>
              <a:rPr lang="fi-FI"/>
              <a:t>Lisää kuva napsauttamalla kuvaketta</a:t>
            </a:r>
            <a:endParaRPr lang="en-GB" dirty="0"/>
          </a:p>
        </p:txBody>
      </p:sp>
    </p:spTree>
    <p:extLst>
      <p:ext uri="{BB962C8B-B14F-4D97-AF65-F5344CB8AC3E}">
        <p14:creationId xmlns:p14="http://schemas.microsoft.com/office/powerpoint/2010/main" val="3431485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2" r="1"/>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54889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3" name="Picture Placeholder 23">
            <a:extLst>
              <a:ext uri="{FF2B5EF4-FFF2-40B4-BE49-F238E27FC236}">
                <a16:creationId xmlns:a16="http://schemas.microsoft.com/office/drawing/2014/main" id="{FF0F6ABD-1275-2707-726E-119FBF3603A4}"/>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30750720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10822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10820017" cy="1037008"/>
          </a:xfrm>
        </p:spPr>
        <p:txBody>
          <a:bodyPr/>
          <a:lstStyle/>
          <a:p>
            <a:r>
              <a:rPr lang="fi-FI"/>
              <a:t>Muokkaa ots. perustyyl. napsautt.</a:t>
            </a:r>
            <a:endParaRPr lang="en-GB" dirty="0"/>
          </a:p>
        </p:txBody>
      </p:sp>
    </p:spTree>
    <p:extLst>
      <p:ext uri="{BB962C8B-B14F-4D97-AF65-F5344CB8AC3E}">
        <p14:creationId xmlns:p14="http://schemas.microsoft.com/office/powerpoint/2010/main" val="3340785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8551241"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8548921" cy="1037008"/>
          </a:xfrm>
        </p:spPr>
        <p:txBody>
          <a:bodyPr/>
          <a:lstStyle/>
          <a:p>
            <a:r>
              <a:rPr lang="fi-FI"/>
              <a:t>Muokkaa ots. perustyyl. napsautt.</a:t>
            </a:r>
            <a:endParaRPr lang="en-GB" dirty="0"/>
          </a:p>
        </p:txBody>
      </p:sp>
      <p:pic>
        <p:nvPicPr>
          <p:cNvPr id="2" name="Picture 29">
            <a:extLst>
              <a:ext uri="{FF2B5EF4-FFF2-40B4-BE49-F238E27FC236}">
                <a16:creationId xmlns:a16="http://schemas.microsoft.com/office/drawing/2014/main" id="{D06BD26C-E842-E891-D308-25597EDC42E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 name="Picture 30">
            <a:extLst>
              <a:ext uri="{FF2B5EF4-FFF2-40B4-BE49-F238E27FC236}">
                <a16:creationId xmlns:a16="http://schemas.microsoft.com/office/drawing/2014/main" id="{C8025FFB-CA7E-058F-D4F1-D0818EBA0B44}"/>
              </a:ext>
            </a:extLst>
          </p:cNvPr>
          <p:cNvPicPr>
            <a:picLocks noChangeAspect="1"/>
          </p:cNvPicPr>
          <p:nvPr userDrawn="1"/>
        </p:nvPicPr>
        <p:blipFill>
          <a:blip r:embed="rId5"/>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8947793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23">
            <a:extLst>
              <a:ext uri="{FF2B5EF4-FFF2-40B4-BE49-F238E27FC236}">
                <a16:creationId xmlns:a16="http://schemas.microsoft.com/office/drawing/2014/main" id="{7EF169A9-3E13-C921-E649-621FB6FEC41E}"/>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7402075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5">
            <a:extLst>
              <a:ext uri="{FF2B5EF4-FFF2-40B4-BE49-F238E27FC236}">
                <a16:creationId xmlns:a16="http://schemas.microsoft.com/office/drawing/2014/main" id="{6FF820A7-EEF8-1F38-4D4B-DBA665BEF409}"/>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38554225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Kansidia ja taustakuva">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FC09-F193-0D44-BD7E-213845E12E8B}"/>
              </a:ext>
            </a:extLst>
          </p:cNvPr>
          <p:cNvSpPr>
            <a:spLocks noGrp="1"/>
          </p:cNvSpPr>
          <p:nvPr>
            <p:ph type="ctrTitle" hasCustomPrompt="1"/>
          </p:nvPr>
        </p:nvSpPr>
        <p:spPr>
          <a:xfrm>
            <a:off x="532986" y="1367162"/>
            <a:ext cx="11114519" cy="1777677"/>
          </a:xfrm>
        </p:spPr>
        <p:txBody>
          <a:bodyPr anchor="b"/>
          <a:lstStyle>
            <a:lvl1pPr algn="ctr">
              <a:defRPr sz="6000" spc="-151">
                <a:solidFill>
                  <a:schemeClr val="accent3"/>
                </a:solidFill>
              </a:defRPr>
            </a:lvl1pPr>
          </a:lstStyle>
          <a:p>
            <a:r>
              <a:rPr lang="en-GB" err="1"/>
              <a:t>Pääotsikko</a:t>
            </a:r>
            <a:endParaRPr lang="en-FI"/>
          </a:p>
        </p:txBody>
      </p:sp>
      <p:sp>
        <p:nvSpPr>
          <p:cNvPr id="3" name="Subtitle 2">
            <a:extLst>
              <a:ext uri="{FF2B5EF4-FFF2-40B4-BE49-F238E27FC236}">
                <a16:creationId xmlns:a16="http://schemas.microsoft.com/office/drawing/2014/main" id="{2451B3F9-48F3-0942-AB1B-3E7F8D8D7F01}"/>
              </a:ext>
            </a:extLst>
          </p:cNvPr>
          <p:cNvSpPr>
            <a:spLocks noGrp="1"/>
          </p:cNvSpPr>
          <p:nvPr>
            <p:ph type="subTitle" idx="1" hasCustomPrompt="1"/>
          </p:nvPr>
        </p:nvSpPr>
        <p:spPr>
          <a:xfrm>
            <a:off x="1524000" y="3239381"/>
            <a:ext cx="9144000" cy="284163"/>
          </a:xfrm>
        </p:spPr>
        <p:txBody>
          <a:bodyPr>
            <a:normAutofit/>
          </a:bodyPr>
          <a:lstStyle>
            <a:lvl1pPr marL="0" indent="0" algn="ctr">
              <a:buNone/>
              <a:defRPr sz="2000">
                <a:solidFill>
                  <a:schemeClr val="tx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add text</a:t>
            </a:r>
            <a:endParaRPr lang="en-FI"/>
          </a:p>
        </p:txBody>
      </p:sp>
      <p:sp>
        <p:nvSpPr>
          <p:cNvPr id="4" name="Date Placeholder 3">
            <a:extLst>
              <a:ext uri="{FF2B5EF4-FFF2-40B4-BE49-F238E27FC236}">
                <a16:creationId xmlns:a16="http://schemas.microsoft.com/office/drawing/2014/main" id="{0F0E8246-964E-0541-B480-18AA86E0029E}"/>
              </a:ext>
            </a:extLst>
          </p:cNvPr>
          <p:cNvSpPr>
            <a:spLocks noGrp="1"/>
          </p:cNvSpPr>
          <p:nvPr>
            <p:ph type="dt" sz="half" idx="10"/>
          </p:nvPr>
        </p:nvSpPr>
        <p:spPr/>
        <p:txBody>
          <a:bodyPr/>
          <a:lstStyle/>
          <a:p>
            <a:endParaRPr lang="en-FI"/>
          </a:p>
        </p:txBody>
      </p:sp>
      <p:sp>
        <p:nvSpPr>
          <p:cNvPr id="5" name="Footer Placeholder 4">
            <a:extLst>
              <a:ext uri="{FF2B5EF4-FFF2-40B4-BE49-F238E27FC236}">
                <a16:creationId xmlns:a16="http://schemas.microsoft.com/office/drawing/2014/main" id="{F033B08A-F81C-764E-87E4-77BFA97AF764}"/>
              </a:ext>
            </a:extLst>
          </p:cNvPr>
          <p:cNvSpPr>
            <a:spLocks noGrp="1"/>
          </p:cNvSpPr>
          <p:nvPr>
            <p:ph type="ftr" sz="quarter" idx="11"/>
          </p:nvPr>
        </p:nvSpPr>
        <p:spPr/>
        <p:txBody>
          <a:bodyPr/>
          <a:lstStyle/>
          <a:p>
            <a:endParaRPr lang="en-FI"/>
          </a:p>
        </p:txBody>
      </p:sp>
      <p:sp>
        <p:nvSpPr>
          <p:cNvPr id="21" name="Text Placeholder 19">
            <a:extLst>
              <a:ext uri="{FF2B5EF4-FFF2-40B4-BE49-F238E27FC236}">
                <a16:creationId xmlns:a16="http://schemas.microsoft.com/office/drawing/2014/main" id="{3F810F18-E552-4546-8DD9-F1FF1042F2C4}"/>
              </a:ext>
            </a:extLst>
          </p:cNvPr>
          <p:cNvSpPr>
            <a:spLocks noGrp="1"/>
          </p:cNvSpPr>
          <p:nvPr>
            <p:ph type="body" sz="quarter" idx="14" hasCustomPrompt="1"/>
          </p:nvPr>
        </p:nvSpPr>
        <p:spPr>
          <a:xfrm>
            <a:off x="5201878" y="4147115"/>
            <a:ext cx="1787887" cy="1815535"/>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pPr lvl="0"/>
            <a:r>
              <a:rPr lang="en-FI"/>
              <a:t> </a:t>
            </a:r>
          </a:p>
        </p:txBody>
      </p:sp>
    </p:spTree>
    <p:extLst>
      <p:ext uri="{BB962C8B-B14F-4D97-AF65-F5344CB8AC3E}">
        <p14:creationId xmlns:p14="http://schemas.microsoft.com/office/powerpoint/2010/main" val="2502068089"/>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cSld name="Väliotsikko harmaa">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0815-FA99-E647-BE4F-ACEBDC784A9C}"/>
              </a:ext>
            </a:extLst>
          </p:cNvPr>
          <p:cNvSpPr>
            <a:spLocks noGrp="1"/>
          </p:cNvSpPr>
          <p:nvPr>
            <p:ph type="title" hasCustomPrompt="1"/>
          </p:nvPr>
        </p:nvSpPr>
        <p:spPr>
          <a:xfrm>
            <a:off x="532985" y="2885877"/>
            <a:ext cx="11116091" cy="699379"/>
          </a:xfrm>
        </p:spPr>
        <p:txBody>
          <a:bodyPr anchor="b"/>
          <a:lstStyle>
            <a:lvl1pPr>
              <a:defRPr sz="4800"/>
            </a:lvl1pPr>
          </a:lstStyle>
          <a:p>
            <a:r>
              <a:rPr lang="fi-FI"/>
              <a:t>Väliotsikko</a:t>
            </a:r>
            <a:endParaRPr lang="en-FI"/>
          </a:p>
        </p:txBody>
      </p:sp>
      <p:sp>
        <p:nvSpPr>
          <p:cNvPr id="3" name="Text Placeholder 2">
            <a:extLst>
              <a:ext uri="{FF2B5EF4-FFF2-40B4-BE49-F238E27FC236}">
                <a16:creationId xmlns:a16="http://schemas.microsoft.com/office/drawing/2014/main" id="{EDEDFA1F-4D5D-994B-B9DA-B9147D12CECE}"/>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accent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a:t>Alaotsikko, tämän kentän voi halutessaan poistaa</a:t>
            </a:r>
            <a:endParaRPr lang="en-FI"/>
          </a:p>
        </p:txBody>
      </p:sp>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p>
            <a:fld id="{E13288F7-76E5-7043-9CF9-E79F30AE9A2B}" type="slidenum">
              <a:rPr lang="en-FI" smtClean="0"/>
              <a:t>‹#›</a:t>
            </a:fld>
            <a:endParaRPr lang="en-FI"/>
          </a:p>
        </p:txBody>
      </p:sp>
    </p:spTree>
    <p:extLst>
      <p:ext uri="{BB962C8B-B14F-4D97-AF65-F5344CB8AC3E}">
        <p14:creationId xmlns:p14="http://schemas.microsoft.com/office/powerpoint/2010/main" val="36055605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E8227-09EA-934A-A88E-26594341C812}"/>
              </a:ext>
            </a:extLst>
          </p:cNvPr>
          <p:cNvSpPr>
            <a:spLocks noGrp="1"/>
          </p:cNvSpPr>
          <p:nvPr>
            <p:ph type="title" hasCustomPrompt="1"/>
          </p:nvPr>
        </p:nvSpPr>
        <p:spPr/>
        <p:txBody>
          <a:bodyPr/>
          <a:lstStyle>
            <a:lvl1pPr>
              <a:defRPr/>
            </a:lvl1pPr>
          </a:lstStyle>
          <a:p>
            <a:r>
              <a:rPr lang="fi-FI"/>
              <a:t>Dian otsikko</a:t>
            </a:r>
            <a:endParaRPr lang="en-FI"/>
          </a:p>
        </p:txBody>
      </p:sp>
      <p:sp>
        <p:nvSpPr>
          <p:cNvPr id="3" name="Content Placeholder 2">
            <a:extLst>
              <a:ext uri="{FF2B5EF4-FFF2-40B4-BE49-F238E27FC236}">
                <a16:creationId xmlns:a16="http://schemas.microsoft.com/office/drawing/2014/main" id="{3E13DE84-A1B6-9543-8BB9-B74CEFC826F1}"/>
              </a:ext>
            </a:extLst>
          </p:cNvPr>
          <p:cNvSpPr>
            <a:spLocks noGrp="1"/>
          </p:cNvSpPr>
          <p:nvPr>
            <p:ph idx="1" hasCustomPrompt="1"/>
          </p:nvPr>
        </p:nvSpPr>
        <p:spPr>
          <a:xfrm>
            <a:off x="532985" y="1590676"/>
            <a:ext cx="8607841" cy="4352400"/>
          </a:xfrm>
        </p:spPr>
        <p:txBody>
          <a:bodyPr/>
          <a:lstStyle>
            <a:lvl1pPr marL="285750" indent="-285750">
              <a:lnSpc>
                <a:spcPct val="100000"/>
              </a:lnSpc>
              <a:buFont typeface="Arial" panose="020B0604020202020204" pitchFamily="34" charset="0"/>
              <a:buChar cha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add text</a:t>
            </a:r>
          </a:p>
        </p:txBody>
      </p:sp>
      <p:sp>
        <p:nvSpPr>
          <p:cNvPr id="4" name="Date Placeholder 3">
            <a:extLst>
              <a:ext uri="{FF2B5EF4-FFF2-40B4-BE49-F238E27FC236}">
                <a16:creationId xmlns:a16="http://schemas.microsoft.com/office/drawing/2014/main" id="{E2D213B0-9BF0-1F46-9A7E-69F5E948FA47}"/>
              </a:ext>
            </a:extLst>
          </p:cNvPr>
          <p:cNvSpPr>
            <a:spLocks noGrp="1"/>
          </p:cNvSpPr>
          <p:nvPr>
            <p:ph type="dt" sz="half" idx="10"/>
          </p:nvPr>
        </p:nvSpPr>
        <p:spPr/>
        <p:txBody>
          <a:bodyPr/>
          <a:lstStyle/>
          <a:p>
            <a:endParaRPr lang="en-FI"/>
          </a:p>
        </p:txBody>
      </p:sp>
      <p:sp>
        <p:nvSpPr>
          <p:cNvPr id="5" name="Footer Placeholder 4">
            <a:extLst>
              <a:ext uri="{FF2B5EF4-FFF2-40B4-BE49-F238E27FC236}">
                <a16:creationId xmlns:a16="http://schemas.microsoft.com/office/drawing/2014/main" id="{87FA4239-C2C7-6A4F-9D7D-44A0B180D9C2}"/>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0909CB1-A7AA-674E-9F1F-2B869ADCDFCD}"/>
              </a:ext>
            </a:extLst>
          </p:cNvPr>
          <p:cNvSpPr>
            <a:spLocks noGrp="1"/>
          </p:cNvSpPr>
          <p:nvPr>
            <p:ph type="sldNum" sz="quarter" idx="12"/>
          </p:nvPr>
        </p:nvSpPr>
        <p:spPr/>
        <p:txBody>
          <a:bodyPr/>
          <a:lstStyle/>
          <a:p>
            <a:fld id="{E13288F7-76E5-7043-9CF9-E79F30AE9A2B}" type="slidenum">
              <a:rPr lang="en-FI" smtClean="0"/>
              <a:t>‹#›</a:t>
            </a:fld>
            <a:endParaRPr lang="en-FI"/>
          </a:p>
        </p:txBody>
      </p:sp>
    </p:spTree>
    <p:extLst>
      <p:ext uri="{BB962C8B-B14F-4D97-AF65-F5344CB8AC3E}">
        <p14:creationId xmlns:p14="http://schemas.microsoft.com/office/powerpoint/2010/main" val="38965483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Kuva ja sisältö">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DF7CE9B-8492-CF41-861D-72750B283A10}"/>
              </a:ext>
            </a:extLst>
          </p:cNvPr>
          <p:cNvSpPr/>
          <p:nvPr userDrawn="1"/>
        </p:nvSpPr>
        <p:spPr>
          <a:xfrm>
            <a:off x="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351"/>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6650502" y="1525774"/>
            <a:ext cx="4998575" cy="365557"/>
          </a:xfrm>
        </p:spPr>
        <p:txBody>
          <a:bodyPr anchor="b">
            <a:noAutofit/>
          </a:bodyPr>
          <a:lstStyle>
            <a:lvl1pPr marL="0" indent="0">
              <a:buNone/>
              <a:defRPr sz="3200" b="1" cap="all" baseline="0">
                <a:latin typeface="Times New Roman" panose="02020603050405020304" pitchFamily="18" charset="0"/>
                <a:cs typeface="Times New Roman" panose="02020603050405020304" pitchFamily="18"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Dian </a:t>
            </a:r>
            <a:r>
              <a:rPr lang="en-GB" err="1"/>
              <a:t>otsikko</a:t>
            </a:r>
            <a:endParaRPr lang="en-GB"/>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6650502" y="2045695"/>
            <a:ext cx="4998575" cy="3684588"/>
          </a:xfrm>
        </p:spPr>
        <p:txBody>
          <a:bodyPr>
            <a:normAutofit/>
          </a:bodyPr>
          <a:lstStyle>
            <a:lvl1pPr marL="285744" indent="-285744">
              <a:lnSpc>
                <a:spcPts val="2400"/>
              </a:lnSpc>
              <a:spcBef>
                <a:spcPts val="1200"/>
              </a:spcBef>
              <a:buFont typeface="Arial" panose="020B0604020202020204" pitchFamily="34" charset="0"/>
              <a:buChar char="•"/>
              <a:defRPr sz="1800"/>
            </a:lvl1pPr>
          </a:lstStyle>
          <a:p>
            <a:pPr lvl="0"/>
            <a:r>
              <a:rPr lang="en-GB" err="1"/>
              <a:t>Teksti</a:t>
            </a:r>
            <a:endParaRPr lang="en-GB"/>
          </a:p>
          <a:p>
            <a:pPr lvl="0"/>
            <a:r>
              <a:rPr lang="en-GB" err="1"/>
              <a:t>Teksti</a:t>
            </a:r>
            <a:endParaRPr lang="en-GB"/>
          </a:p>
          <a:p>
            <a:pPr lvl="0"/>
            <a:r>
              <a:rPr lang="en-GB" err="1"/>
              <a:t>Teksti</a:t>
            </a:r>
            <a:endParaRPr lang="en-GB"/>
          </a:p>
          <a:p>
            <a:pPr lvl="0"/>
            <a:endParaRPr lang="en-GB"/>
          </a:p>
        </p:txBody>
      </p:sp>
      <p:sp>
        <p:nvSpPr>
          <p:cNvPr id="7" name="Date Placeholder 6">
            <a:extLst>
              <a:ext uri="{FF2B5EF4-FFF2-40B4-BE49-F238E27FC236}">
                <a16:creationId xmlns:a16="http://schemas.microsoft.com/office/drawing/2014/main" id="{C2661B99-71CF-1640-8849-228043A733E7}"/>
              </a:ext>
            </a:extLst>
          </p:cNvPr>
          <p:cNvSpPr>
            <a:spLocks noGrp="1"/>
          </p:cNvSpPr>
          <p:nvPr>
            <p:ph type="dt" sz="half" idx="10"/>
          </p:nvPr>
        </p:nvSpPr>
        <p:spPr/>
        <p:txBody>
          <a:bodyPr/>
          <a:lstStyle/>
          <a:p>
            <a:endParaRPr lang="en-FI"/>
          </a:p>
        </p:txBody>
      </p:sp>
      <p:sp>
        <p:nvSpPr>
          <p:cNvPr id="8" name="Footer Placeholder 7">
            <a:extLst>
              <a:ext uri="{FF2B5EF4-FFF2-40B4-BE49-F238E27FC236}">
                <a16:creationId xmlns:a16="http://schemas.microsoft.com/office/drawing/2014/main" id="{C36F4472-C6D7-7547-8AC6-CDFB978692E3}"/>
              </a:ext>
            </a:extLst>
          </p:cNvPr>
          <p:cNvSpPr>
            <a:spLocks noGrp="1"/>
          </p:cNvSpPr>
          <p:nvPr>
            <p:ph type="ftr" sz="quarter" idx="11"/>
          </p:nvPr>
        </p:nvSpPr>
        <p:spPr/>
        <p:txBody>
          <a:bodyPr/>
          <a:lstStyle/>
          <a:p>
            <a:endParaRPr lang="en-FI"/>
          </a:p>
        </p:txBody>
      </p:sp>
      <p:sp>
        <p:nvSpPr>
          <p:cNvPr id="9" name="Slide Number Placeholder 8">
            <a:extLst>
              <a:ext uri="{FF2B5EF4-FFF2-40B4-BE49-F238E27FC236}">
                <a16:creationId xmlns:a16="http://schemas.microsoft.com/office/drawing/2014/main" id="{9774B95C-BBCA-1C4D-A0E2-B7F71C51B98F}"/>
              </a:ext>
            </a:extLst>
          </p:cNvPr>
          <p:cNvSpPr>
            <a:spLocks noGrp="1"/>
          </p:cNvSpPr>
          <p:nvPr>
            <p:ph type="sldNum" sz="quarter" idx="12"/>
          </p:nvPr>
        </p:nvSpPr>
        <p:spPr/>
        <p:txBody>
          <a:bodyPr/>
          <a:lstStyle>
            <a:lvl1pPr>
              <a:defRPr>
                <a:solidFill>
                  <a:schemeClr val="bg1"/>
                </a:solidFill>
              </a:defRPr>
            </a:lvl1pPr>
          </a:lstStyle>
          <a:p>
            <a:fld id="{E13288F7-76E5-7043-9CF9-E79F30AE9A2B}" type="slidenum">
              <a:rPr lang="en-FI" smtClean="0"/>
              <a:pPr/>
              <a:t>‹#›</a:t>
            </a:fld>
            <a:endParaRPr lang="en-FI"/>
          </a:p>
        </p:txBody>
      </p:sp>
      <p:sp>
        <p:nvSpPr>
          <p:cNvPr id="10" name="Picture Placeholder 9">
            <a:extLst>
              <a:ext uri="{FF2B5EF4-FFF2-40B4-BE49-F238E27FC236}">
                <a16:creationId xmlns:a16="http://schemas.microsoft.com/office/drawing/2014/main" id="{7DFAF63A-3A8B-7B48-8EBA-1D21B9AAB672}"/>
              </a:ext>
            </a:extLst>
          </p:cNvPr>
          <p:cNvSpPr>
            <a:spLocks noGrp="1"/>
          </p:cNvSpPr>
          <p:nvPr>
            <p:ph type="pic" sz="quarter" idx="13" hasCustomPrompt="1"/>
          </p:nvPr>
        </p:nvSpPr>
        <p:spPr>
          <a:xfrm>
            <a:off x="745498" y="545891"/>
            <a:ext cx="4605007" cy="578046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28578133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Otsikko ja kuvio">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8FAF0D6-0DA3-F94D-AF2D-589E6451A4B1}"/>
              </a:ext>
            </a:extLst>
          </p:cNvPr>
          <p:cNvSpPr>
            <a:spLocks noGrp="1"/>
          </p:cNvSpPr>
          <p:nvPr>
            <p:ph type="dt" sz="half" idx="10"/>
          </p:nvPr>
        </p:nvSpPr>
        <p:spPr/>
        <p:txBody>
          <a:bodyPr/>
          <a:lstStyle/>
          <a:p>
            <a:endParaRPr lang="en-FI"/>
          </a:p>
        </p:txBody>
      </p:sp>
      <p:sp>
        <p:nvSpPr>
          <p:cNvPr id="4" name="Footer Placeholder 3">
            <a:extLst>
              <a:ext uri="{FF2B5EF4-FFF2-40B4-BE49-F238E27FC236}">
                <a16:creationId xmlns:a16="http://schemas.microsoft.com/office/drawing/2014/main" id="{A12537D0-4CAD-394E-B741-9674750B5202}"/>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3E481C50-CBAB-5646-B049-1CB3E84912C5}"/>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6" name="Title 1">
            <a:extLst>
              <a:ext uri="{FF2B5EF4-FFF2-40B4-BE49-F238E27FC236}">
                <a16:creationId xmlns:a16="http://schemas.microsoft.com/office/drawing/2014/main" id="{DB35197A-CA1A-1B4F-9BF5-6F77B18EEAD0}"/>
              </a:ext>
            </a:extLst>
          </p:cNvPr>
          <p:cNvSpPr>
            <a:spLocks noGrp="1"/>
          </p:cNvSpPr>
          <p:nvPr>
            <p:ph type="title" hasCustomPrompt="1"/>
          </p:nvPr>
        </p:nvSpPr>
        <p:spPr>
          <a:xfrm>
            <a:off x="552328" y="536576"/>
            <a:ext cx="11096747" cy="492203"/>
          </a:xfrm>
        </p:spPr>
        <p:txBody>
          <a:bodyPr/>
          <a:lstStyle>
            <a:lvl1pPr>
              <a:defRPr/>
            </a:lvl1pPr>
          </a:lstStyle>
          <a:p>
            <a:r>
              <a:rPr lang="en-GB"/>
              <a:t>Dian </a:t>
            </a:r>
            <a:r>
              <a:rPr lang="en-GB" err="1"/>
              <a:t>otsikko</a:t>
            </a:r>
            <a:endParaRPr lang="en-FI"/>
          </a:p>
        </p:txBody>
      </p:sp>
      <p:sp>
        <p:nvSpPr>
          <p:cNvPr id="7" name="Table Placeholder 6">
            <a:extLst>
              <a:ext uri="{FF2B5EF4-FFF2-40B4-BE49-F238E27FC236}">
                <a16:creationId xmlns:a16="http://schemas.microsoft.com/office/drawing/2014/main" id="{917A7DC3-1FD6-AD4C-8C7E-DF57CED7651C}"/>
              </a:ext>
            </a:extLst>
          </p:cNvPr>
          <p:cNvSpPr>
            <a:spLocks noGrp="1"/>
          </p:cNvSpPr>
          <p:nvPr>
            <p:ph type="tbl" sz="quarter" idx="13" hasCustomPrompt="1"/>
          </p:nvPr>
        </p:nvSpPr>
        <p:spPr>
          <a:xfrm>
            <a:off x="552452" y="1141414"/>
            <a:ext cx="11096625" cy="5173663"/>
          </a:xfrm>
        </p:spPr>
        <p:txBody>
          <a:bodyPr anchor="ctr"/>
          <a:lstStyle>
            <a:lvl1pPr marL="0" indent="0" algn="ctr">
              <a:buNone/>
              <a:defRPr>
                <a:solidFill>
                  <a:schemeClr val="accent6"/>
                </a:solidFill>
              </a:defRPr>
            </a:lvl1pPr>
          </a:lstStyle>
          <a:p>
            <a:r>
              <a:rPr lang="en-FI"/>
              <a:t>Click to add table</a:t>
            </a:r>
          </a:p>
        </p:txBody>
      </p:sp>
    </p:spTree>
    <p:extLst>
      <p:ext uri="{BB962C8B-B14F-4D97-AF65-F5344CB8AC3E}">
        <p14:creationId xmlns:p14="http://schemas.microsoft.com/office/powerpoint/2010/main" val="116883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5_Empty">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8161CEE9-C36C-5C4D-BD01-118C61155223}"/>
              </a:ext>
            </a:extLst>
          </p:cNvPr>
          <p:cNvPicPr>
            <a:picLocks noChangeAspect="1"/>
          </p:cNvPicPr>
          <p:nvPr userDrawn="1"/>
        </p:nvPicPr>
        <p:blipFill>
          <a:blip r:embed="rId2"/>
          <a:stretch>
            <a:fillRect/>
          </a:stretch>
        </p:blipFill>
        <p:spPr>
          <a:xfrm>
            <a:off x="5639" y="0"/>
            <a:ext cx="12180722"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Tree>
    <p:extLst>
      <p:ext uri="{BB962C8B-B14F-4D97-AF65-F5344CB8AC3E}">
        <p14:creationId xmlns:p14="http://schemas.microsoft.com/office/powerpoint/2010/main" val="13014739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Kansidia">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FC09-F193-0D44-BD7E-213845E12E8B}"/>
              </a:ext>
            </a:extLst>
          </p:cNvPr>
          <p:cNvSpPr>
            <a:spLocks noGrp="1"/>
          </p:cNvSpPr>
          <p:nvPr>
            <p:ph type="ctrTitle" hasCustomPrompt="1"/>
          </p:nvPr>
        </p:nvSpPr>
        <p:spPr>
          <a:xfrm>
            <a:off x="532986" y="1367162"/>
            <a:ext cx="11114519" cy="1777677"/>
          </a:xfrm>
        </p:spPr>
        <p:txBody>
          <a:bodyPr anchor="b"/>
          <a:lstStyle>
            <a:lvl1pPr algn="ctr">
              <a:defRPr sz="6000" spc="-151"/>
            </a:lvl1pPr>
          </a:lstStyle>
          <a:p>
            <a:r>
              <a:rPr lang="en-GB" err="1"/>
              <a:t>pääotsikko</a:t>
            </a:r>
            <a:endParaRPr lang="en-FI"/>
          </a:p>
        </p:txBody>
      </p:sp>
      <p:sp>
        <p:nvSpPr>
          <p:cNvPr id="3" name="Subtitle 2">
            <a:extLst>
              <a:ext uri="{FF2B5EF4-FFF2-40B4-BE49-F238E27FC236}">
                <a16:creationId xmlns:a16="http://schemas.microsoft.com/office/drawing/2014/main" id="{2451B3F9-48F3-0942-AB1B-3E7F8D8D7F01}"/>
              </a:ext>
            </a:extLst>
          </p:cNvPr>
          <p:cNvSpPr>
            <a:spLocks noGrp="1"/>
          </p:cNvSpPr>
          <p:nvPr>
            <p:ph type="subTitle" idx="1" hasCustomPrompt="1"/>
          </p:nvPr>
        </p:nvSpPr>
        <p:spPr>
          <a:xfrm>
            <a:off x="1524000" y="3239381"/>
            <a:ext cx="9144000" cy="284163"/>
          </a:xfrm>
        </p:spPr>
        <p:txBody>
          <a:bodyPr>
            <a:normAutofit/>
          </a:bodyPr>
          <a:lstStyle>
            <a:lvl1pPr marL="0" indent="0" algn="ctr">
              <a:buNone/>
              <a:defRPr sz="20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add text</a:t>
            </a:r>
            <a:endParaRPr lang="en-FI"/>
          </a:p>
        </p:txBody>
      </p:sp>
      <p:sp>
        <p:nvSpPr>
          <p:cNvPr id="4" name="Date Placeholder 3">
            <a:extLst>
              <a:ext uri="{FF2B5EF4-FFF2-40B4-BE49-F238E27FC236}">
                <a16:creationId xmlns:a16="http://schemas.microsoft.com/office/drawing/2014/main" id="{0F0E8246-964E-0541-B480-18AA86E0029E}"/>
              </a:ext>
            </a:extLst>
          </p:cNvPr>
          <p:cNvSpPr>
            <a:spLocks noGrp="1"/>
          </p:cNvSpPr>
          <p:nvPr>
            <p:ph type="dt" sz="half" idx="10"/>
          </p:nvPr>
        </p:nvSpPr>
        <p:spPr/>
        <p:txBody>
          <a:bodyPr/>
          <a:lstStyle/>
          <a:p>
            <a:fld id="{612C4CBB-E122-2448-B827-A41946BE9189}" type="datetime1">
              <a:rPr lang="fi-FI" smtClean="0"/>
              <a:t>16.12.2022</a:t>
            </a:fld>
            <a:endParaRPr lang="en-FI"/>
          </a:p>
        </p:txBody>
      </p:sp>
      <p:sp>
        <p:nvSpPr>
          <p:cNvPr id="5" name="Footer Placeholder 4">
            <a:extLst>
              <a:ext uri="{FF2B5EF4-FFF2-40B4-BE49-F238E27FC236}">
                <a16:creationId xmlns:a16="http://schemas.microsoft.com/office/drawing/2014/main" id="{F033B08A-F81C-764E-87E4-77BFA97AF764}"/>
              </a:ext>
            </a:extLst>
          </p:cNvPr>
          <p:cNvSpPr>
            <a:spLocks noGrp="1"/>
          </p:cNvSpPr>
          <p:nvPr>
            <p:ph type="ftr" sz="quarter" idx="11"/>
          </p:nvPr>
        </p:nvSpPr>
        <p:spPr/>
        <p:txBody>
          <a:bodyPr/>
          <a:lstStyle/>
          <a:p>
            <a:r>
              <a:rPr lang="en-FI" b="1"/>
              <a:t>© </a:t>
            </a:r>
            <a:r>
              <a:rPr lang="en-GB" err="1"/>
              <a:t>HelsinkiMissio</a:t>
            </a:r>
            <a:endParaRPr lang="en-FI"/>
          </a:p>
        </p:txBody>
      </p:sp>
      <p:sp>
        <p:nvSpPr>
          <p:cNvPr id="11" name="Rectangle 10">
            <a:extLst>
              <a:ext uri="{FF2B5EF4-FFF2-40B4-BE49-F238E27FC236}">
                <a16:creationId xmlns:a16="http://schemas.microsoft.com/office/drawing/2014/main" id="{E3755A33-7402-094D-AD7B-0A029E55CF10}"/>
              </a:ext>
            </a:extLst>
          </p:cNvPr>
          <p:cNvSpPr/>
          <p:nvPr userDrawn="1"/>
        </p:nvSpPr>
        <p:spPr>
          <a:xfrm>
            <a:off x="10752084" y="6315076"/>
            <a:ext cx="1439917" cy="5429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351"/>
          </a:p>
        </p:txBody>
      </p:sp>
      <p:pic>
        <p:nvPicPr>
          <p:cNvPr id="12" name="Picture 11">
            <a:extLst>
              <a:ext uri="{FF2B5EF4-FFF2-40B4-BE49-F238E27FC236}">
                <a16:creationId xmlns:a16="http://schemas.microsoft.com/office/drawing/2014/main" id="{05E8519C-723F-C047-B6A7-67D6B5F7ADDD}"/>
              </a:ext>
            </a:extLst>
          </p:cNvPr>
          <p:cNvPicPr>
            <a:picLocks noChangeAspect="1"/>
          </p:cNvPicPr>
          <p:nvPr userDrawn="1"/>
        </p:nvPicPr>
        <p:blipFill>
          <a:blip r:embed="rId2"/>
          <a:stretch>
            <a:fillRect/>
          </a:stretch>
        </p:blipFill>
        <p:spPr>
          <a:xfrm>
            <a:off x="5202058" y="4408926"/>
            <a:ext cx="1787887" cy="1815535"/>
          </a:xfrm>
          <a:prstGeom prst="rect">
            <a:avLst/>
          </a:prstGeom>
        </p:spPr>
      </p:pic>
    </p:spTree>
    <p:extLst>
      <p:ext uri="{BB962C8B-B14F-4D97-AF65-F5344CB8AC3E}">
        <p14:creationId xmlns:p14="http://schemas.microsoft.com/office/powerpoint/2010/main" val="28820875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ansidia ja taustakuva">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FC09-F193-0D44-BD7E-213845E12E8B}"/>
              </a:ext>
            </a:extLst>
          </p:cNvPr>
          <p:cNvSpPr>
            <a:spLocks noGrp="1"/>
          </p:cNvSpPr>
          <p:nvPr>
            <p:ph type="ctrTitle" hasCustomPrompt="1"/>
          </p:nvPr>
        </p:nvSpPr>
        <p:spPr>
          <a:xfrm>
            <a:off x="532986" y="1367162"/>
            <a:ext cx="11114519" cy="1777677"/>
          </a:xfrm>
        </p:spPr>
        <p:txBody>
          <a:bodyPr anchor="b"/>
          <a:lstStyle>
            <a:lvl1pPr algn="ctr">
              <a:defRPr sz="6000" spc="-151">
                <a:solidFill>
                  <a:schemeClr val="accent3"/>
                </a:solidFill>
              </a:defRPr>
            </a:lvl1pPr>
          </a:lstStyle>
          <a:p>
            <a:r>
              <a:rPr lang="en-GB" err="1"/>
              <a:t>Pääotsikko</a:t>
            </a:r>
            <a:endParaRPr lang="en-FI"/>
          </a:p>
        </p:txBody>
      </p:sp>
      <p:sp>
        <p:nvSpPr>
          <p:cNvPr id="3" name="Subtitle 2">
            <a:extLst>
              <a:ext uri="{FF2B5EF4-FFF2-40B4-BE49-F238E27FC236}">
                <a16:creationId xmlns:a16="http://schemas.microsoft.com/office/drawing/2014/main" id="{2451B3F9-48F3-0942-AB1B-3E7F8D8D7F01}"/>
              </a:ext>
            </a:extLst>
          </p:cNvPr>
          <p:cNvSpPr>
            <a:spLocks noGrp="1"/>
          </p:cNvSpPr>
          <p:nvPr>
            <p:ph type="subTitle" idx="1" hasCustomPrompt="1"/>
          </p:nvPr>
        </p:nvSpPr>
        <p:spPr>
          <a:xfrm>
            <a:off x="1524000" y="3239381"/>
            <a:ext cx="9144000" cy="284163"/>
          </a:xfrm>
        </p:spPr>
        <p:txBody>
          <a:bodyPr>
            <a:normAutofit/>
          </a:bodyPr>
          <a:lstStyle>
            <a:lvl1pPr marL="0" indent="0" algn="ctr">
              <a:buNone/>
              <a:defRPr sz="2000">
                <a:solidFill>
                  <a:schemeClr val="tx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add text</a:t>
            </a:r>
            <a:endParaRPr lang="en-FI"/>
          </a:p>
        </p:txBody>
      </p:sp>
      <p:sp>
        <p:nvSpPr>
          <p:cNvPr id="4" name="Date Placeholder 3">
            <a:extLst>
              <a:ext uri="{FF2B5EF4-FFF2-40B4-BE49-F238E27FC236}">
                <a16:creationId xmlns:a16="http://schemas.microsoft.com/office/drawing/2014/main" id="{0F0E8246-964E-0541-B480-18AA86E0029E}"/>
              </a:ext>
            </a:extLst>
          </p:cNvPr>
          <p:cNvSpPr>
            <a:spLocks noGrp="1"/>
          </p:cNvSpPr>
          <p:nvPr>
            <p:ph type="dt" sz="half" idx="10"/>
          </p:nvPr>
        </p:nvSpPr>
        <p:spPr/>
        <p:txBody>
          <a:bodyPr/>
          <a:lstStyle/>
          <a:p>
            <a:fld id="{612C4CBB-E122-2448-B827-A41946BE9189}" type="datetime1">
              <a:rPr lang="fi-FI" smtClean="0"/>
              <a:t>16.12.2022</a:t>
            </a:fld>
            <a:endParaRPr lang="en-FI"/>
          </a:p>
        </p:txBody>
      </p:sp>
      <p:sp>
        <p:nvSpPr>
          <p:cNvPr id="5" name="Footer Placeholder 4">
            <a:extLst>
              <a:ext uri="{FF2B5EF4-FFF2-40B4-BE49-F238E27FC236}">
                <a16:creationId xmlns:a16="http://schemas.microsoft.com/office/drawing/2014/main" id="{F033B08A-F81C-764E-87E4-77BFA97AF764}"/>
              </a:ext>
            </a:extLst>
          </p:cNvPr>
          <p:cNvSpPr>
            <a:spLocks noGrp="1"/>
          </p:cNvSpPr>
          <p:nvPr>
            <p:ph type="ftr" sz="quarter" idx="11"/>
          </p:nvPr>
        </p:nvSpPr>
        <p:spPr/>
        <p:txBody>
          <a:bodyPr/>
          <a:lstStyle/>
          <a:p>
            <a:r>
              <a:rPr lang="en-FI" b="1"/>
              <a:t>© </a:t>
            </a:r>
            <a:r>
              <a:rPr lang="en-GB" err="1"/>
              <a:t>HelsinkiMissio</a:t>
            </a:r>
            <a:endParaRPr lang="en-FI"/>
          </a:p>
        </p:txBody>
      </p:sp>
      <p:sp>
        <p:nvSpPr>
          <p:cNvPr id="21" name="Text Placeholder 19">
            <a:extLst>
              <a:ext uri="{FF2B5EF4-FFF2-40B4-BE49-F238E27FC236}">
                <a16:creationId xmlns:a16="http://schemas.microsoft.com/office/drawing/2014/main" id="{3F810F18-E552-4546-8DD9-F1FF1042F2C4}"/>
              </a:ext>
            </a:extLst>
          </p:cNvPr>
          <p:cNvSpPr>
            <a:spLocks noGrp="1"/>
          </p:cNvSpPr>
          <p:nvPr>
            <p:ph type="body" sz="quarter" idx="14" hasCustomPrompt="1"/>
          </p:nvPr>
        </p:nvSpPr>
        <p:spPr>
          <a:xfrm>
            <a:off x="5201878" y="4147115"/>
            <a:ext cx="1787887" cy="1815535"/>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pPr lvl="0"/>
            <a:r>
              <a:rPr lang="en-FI"/>
              <a:t> </a:t>
            </a:r>
          </a:p>
        </p:txBody>
      </p:sp>
    </p:spTree>
    <p:extLst>
      <p:ext uri="{BB962C8B-B14F-4D97-AF65-F5344CB8AC3E}">
        <p14:creationId xmlns:p14="http://schemas.microsoft.com/office/powerpoint/2010/main" val="3858533790"/>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E8227-09EA-934A-A88E-26594341C812}"/>
              </a:ext>
            </a:extLst>
          </p:cNvPr>
          <p:cNvSpPr>
            <a:spLocks noGrp="1"/>
          </p:cNvSpPr>
          <p:nvPr>
            <p:ph type="title" hasCustomPrompt="1"/>
          </p:nvPr>
        </p:nvSpPr>
        <p:spPr/>
        <p:txBody>
          <a:bodyPr/>
          <a:lstStyle>
            <a:lvl1pPr>
              <a:defRPr/>
            </a:lvl1pPr>
          </a:lstStyle>
          <a:p>
            <a:r>
              <a:rPr lang="fi-FI"/>
              <a:t>Dian otsikko</a:t>
            </a:r>
            <a:endParaRPr lang="en-FI"/>
          </a:p>
        </p:txBody>
      </p:sp>
      <p:sp>
        <p:nvSpPr>
          <p:cNvPr id="3" name="Content Placeholder 2">
            <a:extLst>
              <a:ext uri="{FF2B5EF4-FFF2-40B4-BE49-F238E27FC236}">
                <a16:creationId xmlns:a16="http://schemas.microsoft.com/office/drawing/2014/main" id="{3E13DE84-A1B6-9543-8BB9-B74CEFC826F1}"/>
              </a:ext>
            </a:extLst>
          </p:cNvPr>
          <p:cNvSpPr>
            <a:spLocks noGrp="1"/>
          </p:cNvSpPr>
          <p:nvPr>
            <p:ph idx="1" hasCustomPrompt="1"/>
          </p:nvPr>
        </p:nvSpPr>
        <p:spPr>
          <a:xfrm>
            <a:off x="532985" y="1590676"/>
            <a:ext cx="8607841" cy="4352400"/>
          </a:xfrm>
        </p:spPr>
        <p:txBody>
          <a:bodyPr/>
          <a:lstStyle>
            <a:lvl1pPr marL="285750" indent="-285750">
              <a:lnSpc>
                <a:spcPct val="100000"/>
              </a:lnSpc>
              <a:buFont typeface="Arial" panose="020B0604020202020204" pitchFamily="34" charset="0"/>
              <a:buChar cha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add text</a:t>
            </a:r>
          </a:p>
        </p:txBody>
      </p:sp>
      <p:sp>
        <p:nvSpPr>
          <p:cNvPr id="4" name="Date Placeholder 3">
            <a:extLst>
              <a:ext uri="{FF2B5EF4-FFF2-40B4-BE49-F238E27FC236}">
                <a16:creationId xmlns:a16="http://schemas.microsoft.com/office/drawing/2014/main" id="{E2D213B0-9BF0-1F46-9A7E-69F5E948FA47}"/>
              </a:ext>
            </a:extLst>
          </p:cNvPr>
          <p:cNvSpPr>
            <a:spLocks noGrp="1"/>
          </p:cNvSpPr>
          <p:nvPr>
            <p:ph type="dt" sz="half" idx="10"/>
          </p:nvPr>
        </p:nvSpPr>
        <p:spPr/>
        <p:txBody>
          <a:bodyPr/>
          <a:lstStyle/>
          <a:p>
            <a:fld id="{0C035AC3-0F64-714F-A3F2-92BF0A5074EC}" type="datetime1">
              <a:rPr lang="fi-FI" smtClean="0"/>
              <a:t>16.12.2022</a:t>
            </a:fld>
            <a:endParaRPr lang="en-FI"/>
          </a:p>
        </p:txBody>
      </p:sp>
      <p:sp>
        <p:nvSpPr>
          <p:cNvPr id="5" name="Footer Placeholder 4">
            <a:extLst>
              <a:ext uri="{FF2B5EF4-FFF2-40B4-BE49-F238E27FC236}">
                <a16:creationId xmlns:a16="http://schemas.microsoft.com/office/drawing/2014/main" id="{87FA4239-C2C7-6A4F-9D7D-44A0B180D9C2}"/>
              </a:ext>
            </a:extLst>
          </p:cNvPr>
          <p:cNvSpPr>
            <a:spLocks noGrp="1"/>
          </p:cNvSpPr>
          <p:nvPr>
            <p:ph type="ftr" sz="quarter" idx="11"/>
          </p:nvPr>
        </p:nvSpPr>
        <p:spPr/>
        <p:txBody>
          <a:bodyPr/>
          <a:lstStyle/>
          <a:p>
            <a:r>
              <a:rPr lang="en-GB"/>
              <a:t>© HelsinkiMissio</a:t>
            </a:r>
            <a:endParaRPr lang="en-FI"/>
          </a:p>
        </p:txBody>
      </p:sp>
      <p:sp>
        <p:nvSpPr>
          <p:cNvPr id="6" name="Slide Number Placeholder 5">
            <a:extLst>
              <a:ext uri="{FF2B5EF4-FFF2-40B4-BE49-F238E27FC236}">
                <a16:creationId xmlns:a16="http://schemas.microsoft.com/office/drawing/2014/main" id="{E0909CB1-A7AA-674E-9F1F-2B869ADCDFCD}"/>
              </a:ext>
            </a:extLst>
          </p:cNvPr>
          <p:cNvSpPr>
            <a:spLocks noGrp="1"/>
          </p:cNvSpPr>
          <p:nvPr>
            <p:ph type="sldNum" sz="quarter" idx="12"/>
          </p:nvPr>
        </p:nvSpPr>
        <p:spPr/>
        <p:txBody>
          <a:bodyPr/>
          <a:lstStyle/>
          <a:p>
            <a:fld id="{E13288F7-76E5-7043-9CF9-E79F30AE9A2B}" type="slidenum">
              <a:rPr lang="en-FI" smtClean="0"/>
              <a:t>‹#›</a:t>
            </a:fld>
            <a:endParaRPr lang="en-FI"/>
          </a:p>
        </p:txBody>
      </p:sp>
    </p:spTree>
    <p:extLst>
      <p:ext uri="{BB962C8B-B14F-4D97-AF65-F5344CB8AC3E}">
        <p14:creationId xmlns:p14="http://schemas.microsoft.com/office/powerpoint/2010/main" val="3160877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Väliotsikko harmaa">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0815-FA99-E647-BE4F-ACEBDC784A9C}"/>
              </a:ext>
            </a:extLst>
          </p:cNvPr>
          <p:cNvSpPr>
            <a:spLocks noGrp="1"/>
          </p:cNvSpPr>
          <p:nvPr>
            <p:ph type="title" hasCustomPrompt="1"/>
          </p:nvPr>
        </p:nvSpPr>
        <p:spPr>
          <a:xfrm>
            <a:off x="532985" y="2885877"/>
            <a:ext cx="11116091" cy="699379"/>
          </a:xfrm>
        </p:spPr>
        <p:txBody>
          <a:bodyPr anchor="b"/>
          <a:lstStyle>
            <a:lvl1pPr>
              <a:defRPr sz="4800"/>
            </a:lvl1pPr>
          </a:lstStyle>
          <a:p>
            <a:r>
              <a:rPr lang="fi-FI"/>
              <a:t>Väliotsikko</a:t>
            </a:r>
            <a:endParaRPr lang="en-FI"/>
          </a:p>
        </p:txBody>
      </p:sp>
      <p:sp>
        <p:nvSpPr>
          <p:cNvPr id="3" name="Text Placeholder 2">
            <a:extLst>
              <a:ext uri="{FF2B5EF4-FFF2-40B4-BE49-F238E27FC236}">
                <a16:creationId xmlns:a16="http://schemas.microsoft.com/office/drawing/2014/main" id="{EDEDFA1F-4D5D-994B-B9DA-B9147D12CECE}"/>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accent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a:t>Alaotsikko, tämän kentän voi halutessaan poistaa</a:t>
            </a:r>
            <a:endParaRPr lang="en-FI"/>
          </a:p>
        </p:txBody>
      </p:sp>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fld id="{F1B713A5-41B5-EB42-A445-E889B41DEB57}" type="datetime1">
              <a:rPr lang="fi-FI" smtClean="0"/>
              <a:t>16.12.2022</a:t>
            </a:fld>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r>
              <a:rPr lang="en-GB"/>
              <a:t>© HelsinkiMissio</a:t>
            </a:r>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p>
            <a:fld id="{E13288F7-76E5-7043-9CF9-E79F30AE9A2B}" type="slidenum">
              <a:rPr lang="en-FI" smtClean="0"/>
              <a:t>‹#›</a:t>
            </a:fld>
            <a:endParaRPr lang="en-FI"/>
          </a:p>
        </p:txBody>
      </p:sp>
    </p:spTree>
    <p:extLst>
      <p:ext uri="{BB962C8B-B14F-4D97-AF65-F5344CB8AC3E}">
        <p14:creationId xmlns:p14="http://schemas.microsoft.com/office/powerpoint/2010/main" val="13516418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Väliotsikko keltainen">
    <p:bg>
      <p:bgPr>
        <a:solidFill>
          <a:schemeClr val="accent3"/>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fld id="{F1B713A5-41B5-EB42-A445-E889B41DEB57}" type="datetime1">
              <a:rPr lang="fi-FI" smtClean="0"/>
              <a:t>16.12.2022</a:t>
            </a:fld>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r>
              <a:rPr lang="en-GB"/>
              <a:t>© HelsinkiMissio</a:t>
            </a:r>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7" name="Title 1">
            <a:extLst>
              <a:ext uri="{FF2B5EF4-FFF2-40B4-BE49-F238E27FC236}">
                <a16:creationId xmlns:a16="http://schemas.microsoft.com/office/drawing/2014/main" id="{5B14CE26-B592-BF4D-8AB2-A3A7566EFE1C}"/>
              </a:ext>
            </a:extLst>
          </p:cNvPr>
          <p:cNvSpPr>
            <a:spLocks noGrp="1"/>
          </p:cNvSpPr>
          <p:nvPr>
            <p:ph type="title" hasCustomPrompt="1"/>
          </p:nvPr>
        </p:nvSpPr>
        <p:spPr>
          <a:xfrm>
            <a:off x="532985" y="2885877"/>
            <a:ext cx="11116091" cy="699379"/>
          </a:xfrm>
        </p:spPr>
        <p:txBody>
          <a:bodyPr anchor="b"/>
          <a:lstStyle>
            <a:lvl1pPr>
              <a:defRPr sz="4800"/>
            </a:lvl1pPr>
          </a:lstStyle>
          <a:p>
            <a:r>
              <a:rPr lang="en-GB" err="1"/>
              <a:t>väliotsikko</a:t>
            </a:r>
            <a:endParaRPr lang="en-FI"/>
          </a:p>
        </p:txBody>
      </p:sp>
      <p:sp>
        <p:nvSpPr>
          <p:cNvPr id="8" name="Text Placeholder 2">
            <a:extLst>
              <a:ext uri="{FF2B5EF4-FFF2-40B4-BE49-F238E27FC236}">
                <a16:creationId xmlns:a16="http://schemas.microsoft.com/office/drawing/2014/main" id="{D8D754FB-954D-FA44-9DA9-F0E0150D7C89}"/>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accent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a:t>Alaotsikko, tämän kentän voi halutessaan poistaa</a:t>
            </a:r>
            <a:endParaRPr lang="en-FI"/>
          </a:p>
        </p:txBody>
      </p:sp>
    </p:spTree>
    <p:extLst>
      <p:ext uri="{BB962C8B-B14F-4D97-AF65-F5344CB8AC3E}">
        <p14:creationId xmlns:p14="http://schemas.microsoft.com/office/powerpoint/2010/main" val="40008017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Väliotsikko oranssi">
    <p:bg>
      <p:bgPr>
        <a:solidFill>
          <a:schemeClr val="accent1"/>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17D17A47-259E-8D42-A14C-4AD641A455C0}"/>
              </a:ext>
            </a:extLst>
          </p:cNvPr>
          <p:cNvSpPr/>
          <p:nvPr userDrawn="1"/>
        </p:nvSpPr>
        <p:spPr>
          <a:xfrm>
            <a:off x="10538343" y="5359726"/>
            <a:ext cx="857251" cy="301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1"/>
          </a:p>
        </p:txBody>
      </p:sp>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fld id="{F1B713A5-41B5-EB42-A445-E889B41DEB57}" type="datetime1">
              <a:rPr lang="fi-FI" smtClean="0"/>
              <a:t>16.12.2022</a:t>
            </a:fld>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r>
              <a:rPr lang="en-GB"/>
              <a:t>© HelsinkiMissio</a:t>
            </a:r>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lvl1pPr>
              <a:defRPr>
                <a:solidFill>
                  <a:schemeClr val="bg1"/>
                </a:solidFill>
              </a:defRPr>
            </a:lvl1pPr>
          </a:lstStyle>
          <a:p>
            <a:fld id="{E13288F7-76E5-7043-9CF9-E79F30AE9A2B}" type="slidenum">
              <a:rPr lang="en-FI" smtClean="0"/>
              <a:pPr/>
              <a:t>‹#›</a:t>
            </a:fld>
            <a:endParaRPr lang="en-FI"/>
          </a:p>
        </p:txBody>
      </p:sp>
      <p:sp>
        <p:nvSpPr>
          <p:cNvPr id="8" name="Title 1">
            <a:extLst>
              <a:ext uri="{FF2B5EF4-FFF2-40B4-BE49-F238E27FC236}">
                <a16:creationId xmlns:a16="http://schemas.microsoft.com/office/drawing/2014/main" id="{2409CF8A-9F6E-D847-9EC1-39C559709163}"/>
              </a:ext>
            </a:extLst>
          </p:cNvPr>
          <p:cNvSpPr>
            <a:spLocks noGrp="1"/>
          </p:cNvSpPr>
          <p:nvPr>
            <p:ph type="title" hasCustomPrompt="1"/>
          </p:nvPr>
        </p:nvSpPr>
        <p:spPr>
          <a:xfrm>
            <a:off x="532985" y="2885877"/>
            <a:ext cx="11116091" cy="699379"/>
          </a:xfrm>
        </p:spPr>
        <p:txBody>
          <a:bodyPr anchor="b"/>
          <a:lstStyle>
            <a:lvl1pPr>
              <a:defRPr sz="4800">
                <a:solidFill>
                  <a:schemeClr val="bg1"/>
                </a:solidFill>
              </a:defRPr>
            </a:lvl1pPr>
          </a:lstStyle>
          <a:p>
            <a:r>
              <a:rPr lang="en-GB" err="1"/>
              <a:t>väliotsikko</a:t>
            </a:r>
            <a:endParaRPr lang="en-FI"/>
          </a:p>
        </p:txBody>
      </p:sp>
      <p:sp>
        <p:nvSpPr>
          <p:cNvPr id="9" name="Text Placeholder 2">
            <a:extLst>
              <a:ext uri="{FF2B5EF4-FFF2-40B4-BE49-F238E27FC236}">
                <a16:creationId xmlns:a16="http://schemas.microsoft.com/office/drawing/2014/main" id="{41ADEB3A-60A1-B94A-A4E3-7827E12182AB}"/>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accent3"/>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a:t>Alaotsikko, tämän kentän voi halutessaan poistaa</a:t>
            </a:r>
            <a:endParaRPr lang="en-FI"/>
          </a:p>
        </p:txBody>
      </p:sp>
      <p:pic>
        <p:nvPicPr>
          <p:cNvPr id="7" name="Kuva 6">
            <a:extLst>
              <a:ext uri="{FF2B5EF4-FFF2-40B4-BE49-F238E27FC236}">
                <a16:creationId xmlns:a16="http://schemas.microsoft.com/office/drawing/2014/main" id="{95AFC471-8621-A04B-A05F-A26F9F9E82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4800" y="6397200"/>
            <a:ext cx="828000" cy="386078"/>
          </a:xfrm>
          <a:prstGeom prst="rect">
            <a:avLst/>
          </a:prstGeom>
        </p:spPr>
      </p:pic>
    </p:spTree>
    <p:extLst>
      <p:ext uri="{BB962C8B-B14F-4D97-AF65-F5344CB8AC3E}">
        <p14:creationId xmlns:p14="http://schemas.microsoft.com/office/powerpoint/2010/main" val="32038033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Väliotsikko sininen">
    <p:bg>
      <p:bgPr>
        <a:solidFill>
          <a:schemeClr val="tx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fld id="{F1B713A5-41B5-EB42-A445-E889B41DEB57}" type="datetime1">
              <a:rPr lang="fi-FI" smtClean="0"/>
              <a:t>16.12.2022</a:t>
            </a:fld>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r>
              <a:rPr lang="en-GB"/>
              <a:t>© HelsinkiMissio</a:t>
            </a:r>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lvl1pPr>
              <a:defRPr>
                <a:solidFill>
                  <a:schemeClr val="bg2"/>
                </a:solidFill>
              </a:defRPr>
            </a:lvl1pPr>
          </a:lstStyle>
          <a:p>
            <a:fld id="{E13288F7-76E5-7043-9CF9-E79F30AE9A2B}" type="slidenum">
              <a:rPr lang="en-FI" smtClean="0"/>
              <a:pPr/>
              <a:t>‹#›</a:t>
            </a:fld>
            <a:endParaRPr lang="en-FI"/>
          </a:p>
        </p:txBody>
      </p:sp>
      <p:sp>
        <p:nvSpPr>
          <p:cNvPr id="8" name="Title 1">
            <a:extLst>
              <a:ext uri="{FF2B5EF4-FFF2-40B4-BE49-F238E27FC236}">
                <a16:creationId xmlns:a16="http://schemas.microsoft.com/office/drawing/2014/main" id="{B88F7D58-26AA-AA48-89E5-E6F8C42A3941}"/>
              </a:ext>
            </a:extLst>
          </p:cNvPr>
          <p:cNvSpPr>
            <a:spLocks noGrp="1"/>
          </p:cNvSpPr>
          <p:nvPr>
            <p:ph type="title" hasCustomPrompt="1"/>
          </p:nvPr>
        </p:nvSpPr>
        <p:spPr>
          <a:xfrm>
            <a:off x="532985" y="2885877"/>
            <a:ext cx="11116091" cy="699379"/>
          </a:xfrm>
        </p:spPr>
        <p:txBody>
          <a:bodyPr anchor="b"/>
          <a:lstStyle>
            <a:lvl1pPr>
              <a:defRPr sz="4800">
                <a:solidFill>
                  <a:schemeClr val="accent3"/>
                </a:solidFill>
              </a:defRPr>
            </a:lvl1pPr>
          </a:lstStyle>
          <a:p>
            <a:r>
              <a:rPr lang="en-GB" err="1"/>
              <a:t>väliotsikko</a:t>
            </a:r>
            <a:endParaRPr lang="en-FI"/>
          </a:p>
        </p:txBody>
      </p:sp>
      <p:sp>
        <p:nvSpPr>
          <p:cNvPr id="9" name="Text Placeholder 2">
            <a:extLst>
              <a:ext uri="{FF2B5EF4-FFF2-40B4-BE49-F238E27FC236}">
                <a16:creationId xmlns:a16="http://schemas.microsoft.com/office/drawing/2014/main" id="{B48A036B-ED5B-1444-85B8-870110B6F5A8}"/>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a:t>Alaotsikko, tämän kentän voi halutessaan poistaa</a:t>
            </a:r>
            <a:endParaRPr lang="en-FI"/>
          </a:p>
        </p:txBody>
      </p:sp>
      <p:pic>
        <p:nvPicPr>
          <p:cNvPr id="13" name="Kuva 12">
            <a:extLst>
              <a:ext uri="{FF2B5EF4-FFF2-40B4-BE49-F238E27FC236}">
                <a16:creationId xmlns:a16="http://schemas.microsoft.com/office/drawing/2014/main" id="{65CB3A75-4E1A-8D49-A20D-F305CD51B9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4800" y="6397200"/>
            <a:ext cx="828000" cy="386078"/>
          </a:xfrm>
          <a:prstGeom prst="rect">
            <a:avLst/>
          </a:prstGeom>
        </p:spPr>
      </p:pic>
    </p:spTree>
    <p:extLst>
      <p:ext uri="{BB962C8B-B14F-4D97-AF65-F5344CB8AC3E}">
        <p14:creationId xmlns:p14="http://schemas.microsoft.com/office/powerpoint/2010/main" val="8873506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Väliotsikko taustakuvalla">
    <p:bg>
      <p:bgPr>
        <a:solidFill>
          <a:schemeClr val="bg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DF02B20-3A1E-9343-82BE-B88CB4656612}"/>
              </a:ext>
            </a:extLst>
          </p:cNvPr>
          <p:cNvSpPr>
            <a:spLocks noGrp="1"/>
          </p:cNvSpPr>
          <p:nvPr>
            <p:ph type="pic" sz="quarter" idx="13" hasCustomPrompt="1"/>
          </p:nvPr>
        </p:nvSpPr>
        <p:spPr>
          <a:xfrm>
            <a:off x="0" y="0"/>
            <a:ext cx="12192000" cy="6858000"/>
          </a:xfrm>
        </p:spPr>
        <p:txBody>
          <a:bodyPr lIns="540000" tIns="1512000" rIns="0">
            <a:normAutofit/>
          </a:bodyPr>
          <a:lstStyle>
            <a:lvl1pPr marL="0" indent="0">
              <a:buNone/>
              <a:defRPr sz="1400">
                <a:solidFill>
                  <a:schemeClr val="tx1">
                    <a:lumMod val="95000"/>
                  </a:schemeClr>
                </a:solidFill>
              </a:defRPr>
            </a:lvl1pPr>
          </a:lstStyle>
          <a:p>
            <a:r>
              <a:rPr lang="en-FI"/>
              <a:t> </a:t>
            </a:r>
          </a:p>
        </p:txBody>
      </p:sp>
      <p:sp>
        <p:nvSpPr>
          <p:cNvPr id="9" name="Title 1">
            <a:extLst>
              <a:ext uri="{FF2B5EF4-FFF2-40B4-BE49-F238E27FC236}">
                <a16:creationId xmlns:a16="http://schemas.microsoft.com/office/drawing/2014/main" id="{EAC4B0A6-DB36-7240-865C-07714C2AAE33}"/>
              </a:ext>
            </a:extLst>
          </p:cNvPr>
          <p:cNvSpPr>
            <a:spLocks noGrp="1"/>
          </p:cNvSpPr>
          <p:nvPr>
            <p:ph type="title" hasCustomPrompt="1"/>
          </p:nvPr>
        </p:nvSpPr>
        <p:spPr>
          <a:xfrm>
            <a:off x="532985" y="2885877"/>
            <a:ext cx="11116091" cy="699379"/>
          </a:xfrm>
        </p:spPr>
        <p:txBody>
          <a:bodyPr anchor="b"/>
          <a:lstStyle>
            <a:lvl1pPr>
              <a:defRPr sz="4800">
                <a:solidFill>
                  <a:schemeClr val="tx1"/>
                </a:solidFill>
              </a:defRPr>
            </a:lvl1pPr>
          </a:lstStyle>
          <a:p>
            <a:r>
              <a:rPr lang="fi-FI"/>
              <a:t>väliotsikko</a:t>
            </a:r>
            <a:endParaRPr lang="en-FI"/>
          </a:p>
        </p:txBody>
      </p:sp>
      <p:sp>
        <p:nvSpPr>
          <p:cNvPr id="10" name="Text Placeholder 2">
            <a:extLst>
              <a:ext uri="{FF2B5EF4-FFF2-40B4-BE49-F238E27FC236}">
                <a16:creationId xmlns:a16="http://schemas.microsoft.com/office/drawing/2014/main" id="{DA3845D2-5601-E34F-83C9-CCFF854B92D5}"/>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tx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a:t>Alaotsikko, tämän kentän voi halutessaan poistaa</a:t>
            </a:r>
            <a:endParaRPr lang="en-FI"/>
          </a:p>
        </p:txBody>
      </p:sp>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fld id="{F1B713A5-41B5-EB42-A445-E889B41DEB57}" type="datetime1">
              <a:rPr lang="fi-FI" smtClean="0"/>
              <a:t>16.12.2022</a:t>
            </a:fld>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r>
              <a:rPr lang="en-GB"/>
              <a:t>© HelsinkiMissio</a:t>
            </a:r>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p>
            <a:fld id="{E13288F7-76E5-7043-9CF9-E79F30AE9A2B}" type="slidenum">
              <a:rPr lang="en-FI" smtClean="0"/>
              <a:t>‹#›</a:t>
            </a:fld>
            <a:endParaRPr lang="en-FI"/>
          </a:p>
        </p:txBody>
      </p:sp>
      <p:pic>
        <p:nvPicPr>
          <p:cNvPr id="13" name="Kuva 12">
            <a:extLst>
              <a:ext uri="{FF2B5EF4-FFF2-40B4-BE49-F238E27FC236}">
                <a16:creationId xmlns:a16="http://schemas.microsoft.com/office/drawing/2014/main" id="{6E35D6EB-6366-A842-BFB1-A694B7A930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4800" y="6397200"/>
            <a:ext cx="828000" cy="386078"/>
          </a:xfrm>
          <a:prstGeom prst="rect">
            <a:avLst/>
          </a:prstGeom>
        </p:spPr>
      </p:pic>
    </p:spTree>
    <p:extLst>
      <p:ext uri="{BB962C8B-B14F-4D97-AF65-F5344CB8AC3E}">
        <p14:creationId xmlns:p14="http://schemas.microsoft.com/office/powerpoint/2010/main" val="143816165"/>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sältö ja kuva">
    <p:bg>
      <p:bgPr>
        <a:solidFill>
          <a:schemeClr val="accent3"/>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48949D4B-0EB4-9645-A8A0-90D796A6A36B}"/>
              </a:ext>
            </a:extLst>
          </p:cNvPr>
          <p:cNvSpPr/>
          <p:nvPr userDrawn="1"/>
        </p:nvSpPr>
        <p:spPr>
          <a:xfrm>
            <a:off x="0" y="0"/>
            <a:ext cx="6096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552329" y="1525774"/>
            <a:ext cx="5003923" cy="365557"/>
          </a:xfrm>
        </p:spPr>
        <p:txBody>
          <a:bodyPr anchor="b">
            <a:noAutofit/>
          </a:bodyPr>
          <a:lstStyle>
            <a:lvl1pPr marL="0" indent="0">
              <a:buNone/>
              <a:defRPr sz="3200" b="1" cap="all" baseline="0">
                <a:latin typeface="Times New Roman" panose="02020603050405020304" pitchFamily="18" charset="0"/>
                <a:cs typeface="Times New Roman" panose="02020603050405020304" pitchFamily="18"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Dian </a:t>
            </a:r>
            <a:r>
              <a:rPr lang="en-GB" err="1"/>
              <a:t>otsikko</a:t>
            </a:r>
            <a:endParaRPr lang="en-GB"/>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552329" y="2045695"/>
            <a:ext cx="5003923" cy="3684588"/>
          </a:xfrm>
        </p:spPr>
        <p:txBody>
          <a:bodyPr>
            <a:normAutofit/>
          </a:bodyPr>
          <a:lstStyle>
            <a:lvl1pPr marL="285744" indent="-285744">
              <a:lnSpc>
                <a:spcPts val="2400"/>
              </a:lnSpc>
              <a:spcBef>
                <a:spcPts val="1200"/>
              </a:spcBef>
              <a:buFont typeface="Arial" panose="020B0604020202020204" pitchFamily="34" charset="0"/>
              <a:buChar char="•"/>
              <a:defRPr sz="1800"/>
            </a:lvl1pPr>
          </a:lstStyle>
          <a:p>
            <a:pPr lvl="0"/>
            <a:r>
              <a:rPr lang="en-GB" err="1"/>
              <a:t>Teksti</a:t>
            </a:r>
            <a:endParaRPr lang="en-GB"/>
          </a:p>
          <a:p>
            <a:pPr lvl="0"/>
            <a:r>
              <a:rPr lang="en-GB" err="1"/>
              <a:t>Teksti</a:t>
            </a:r>
            <a:endParaRPr lang="en-GB"/>
          </a:p>
          <a:p>
            <a:pPr lvl="0"/>
            <a:r>
              <a:rPr lang="en-GB" err="1"/>
              <a:t>Teksti</a:t>
            </a:r>
            <a:endParaRPr lang="en-GB"/>
          </a:p>
          <a:p>
            <a:pPr lvl="1"/>
            <a:endParaRPr lang="en-GB"/>
          </a:p>
        </p:txBody>
      </p:sp>
      <p:sp>
        <p:nvSpPr>
          <p:cNvPr id="7" name="Date Placeholder 6">
            <a:extLst>
              <a:ext uri="{FF2B5EF4-FFF2-40B4-BE49-F238E27FC236}">
                <a16:creationId xmlns:a16="http://schemas.microsoft.com/office/drawing/2014/main" id="{C2661B99-71CF-1640-8849-228043A733E7}"/>
              </a:ext>
            </a:extLst>
          </p:cNvPr>
          <p:cNvSpPr>
            <a:spLocks noGrp="1"/>
          </p:cNvSpPr>
          <p:nvPr>
            <p:ph type="dt" sz="half" idx="10"/>
          </p:nvPr>
        </p:nvSpPr>
        <p:spPr/>
        <p:txBody>
          <a:bodyPr/>
          <a:lstStyle/>
          <a:p>
            <a:fld id="{E867AC61-7503-6444-915D-CD1955DF952D}" type="datetime1">
              <a:rPr lang="fi-FI" smtClean="0"/>
              <a:t>16.12.2022</a:t>
            </a:fld>
            <a:endParaRPr lang="en-FI"/>
          </a:p>
        </p:txBody>
      </p:sp>
      <p:sp>
        <p:nvSpPr>
          <p:cNvPr id="8" name="Footer Placeholder 7">
            <a:extLst>
              <a:ext uri="{FF2B5EF4-FFF2-40B4-BE49-F238E27FC236}">
                <a16:creationId xmlns:a16="http://schemas.microsoft.com/office/drawing/2014/main" id="{C36F4472-C6D7-7547-8AC6-CDFB978692E3}"/>
              </a:ext>
            </a:extLst>
          </p:cNvPr>
          <p:cNvSpPr>
            <a:spLocks noGrp="1"/>
          </p:cNvSpPr>
          <p:nvPr>
            <p:ph type="ftr" sz="quarter" idx="11"/>
          </p:nvPr>
        </p:nvSpPr>
        <p:spPr/>
        <p:txBody>
          <a:bodyPr/>
          <a:lstStyle/>
          <a:p>
            <a:r>
              <a:rPr lang="en-GB"/>
              <a:t>© HelsinkiMissio</a:t>
            </a:r>
            <a:endParaRPr lang="en-FI"/>
          </a:p>
        </p:txBody>
      </p:sp>
      <p:sp>
        <p:nvSpPr>
          <p:cNvPr id="9" name="Slide Number Placeholder 8">
            <a:extLst>
              <a:ext uri="{FF2B5EF4-FFF2-40B4-BE49-F238E27FC236}">
                <a16:creationId xmlns:a16="http://schemas.microsoft.com/office/drawing/2014/main" id="{9774B95C-BBCA-1C4D-A0E2-B7F71C51B98F}"/>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24" name="Picture Placeholder 23">
            <a:extLst>
              <a:ext uri="{FF2B5EF4-FFF2-40B4-BE49-F238E27FC236}">
                <a16:creationId xmlns:a16="http://schemas.microsoft.com/office/drawing/2014/main" id="{A4B48C50-7D31-1745-8EC1-4CAE42199F05}"/>
              </a:ext>
            </a:extLst>
          </p:cNvPr>
          <p:cNvSpPr>
            <a:spLocks noGrp="1"/>
          </p:cNvSpPr>
          <p:nvPr>
            <p:ph type="pic" sz="quarter" idx="13" hasCustomPrompt="1"/>
          </p:nvPr>
        </p:nvSpPr>
        <p:spPr>
          <a:xfrm>
            <a:off x="6838322" y="545891"/>
            <a:ext cx="4605007" cy="578046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15761626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Kuva ja sisältö">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DF7CE9B-8492-CF41-861D-72750B283A10}"/>
              </a:ext>
            </a:extLst>
          </p:cNvPr>
          <p:cNvSpPr/>
          <p:nvPr userDrawn="1"/>
        </p:nvSpPr>
        <p:spPr>
          <a:xfrm>
            <a:off x="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351"/>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6650502" y="1525774"/>
            <a:ext cx="4998575" cy="365557"/>
          </a:xfrm>
        </p:spPr>
        <p:txBody>
          <a:bodyPr anchor="b">
            <a:noAutofit/>
          </a:bodyPr>
          <a:lstStyle>
            <a:lvl1pPr marL="0" indent="0">
              <a:buNone/>
              <a:defRPr sz="3200" b="1" cap="all" baseline="0">
                <a:latin typeface="Times New Roman" panose="02020603050405020304" pitchFamily="18" charset="0"/>
                <a:cs typeface="Times New Roman" panose="02020603050405020304" pitchFamily="18"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Dian </a:t>
            </a:r>
            <a:r>
              <a:rPr lang="en-GB" err="1"/>
              <a:t>otsikko</a:t>
            </a:r>
            <a:endParaRPr lang="en-GB"/>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6650502" y="2045695"/>
            <a:ext cx="4998575" cy="3684588"/>
          </a:xfrm>
        </p:spPr>
        <p:txBody>
          <a:bodyPr>
            <a:normAutofit/>
          </a:bodyPr>
          <a:lstStyle>
            <a:lvl1pPr marL="285744" indent="-285744">
              <a:lnSpc>
                <a:spcPts val="2400"/>
              </a:lnSpc>
              <a:spcBef>
                <a:spcPts val="1200"/>
              </a:spcBef>
              <a:buFont typeface="Arial" panose="020B0604020202020204" pitchFamily="34" charset="0"/>
              <a:buChar char="•"/>
              <a:defRPr sz="1800"/>
            </a:lvl1pPr>
          </a:lstStyle>
          <a:p>
            <a:pPr lvl="0"/>
            <a:r>
              <a:rPr lang="en-GB" err="1"/>
              <a:t>Teksti</a:t>
            </a:r>
            <a:endParaRPr lang="en-GB"/>
          </a:p>
          <a:p>
            <a:pPr lvl="0"/>
            <a:r>
              <a:rPr lang="en-GB" err="1"/>
              <a:t>Teksti</a:t>
            </a:r>
            <a:endParaRPr lang="en-GB"/>
          </a:p>
          <a:p>
            <a:pPr lvl="0"/>
            <a:r>
              <a:rPr lang="en-GB" err="1"/>
              <a:t>Teksti</a:t>
            </a:r>
            <a:endParaRPr lang="en-GB"/>
          </a:p>
          <a:p>
            <a:pPr lvl="0"/>
            <a:endParaRPr lang="en-GB"/>
          </a:p>
        </p:txBody>
      </p:sp>
      <p:sp>
        <p:nvSpPr>
          <p:cNvPr id="7" name="Date Placeholder 6">
            <a:extLst>
              <a:ext uri="{FF2B5EF4-FFF2-40B4-BE49-F238E27FC236}">
                <a16:creationId xmlns:a16="http://schemas.microsoft.com/office/drawing/2014/main" id="{C2661B99-71CF-1640-8849-228043A733E7}"/>
              </a:ext>
            </a:extLst>
          </p:cNvPr>
          <p:cNvSpPr>
            <a:spLocks noGrp="1"/>
          </p:cNvSpPr>
          <p:nvPr>
            <p:ph type="dt" sz="half" idx="10"/>
          </p:nvPr>
        </p:nvSpPr>
        <p:spPr/>
        <p:txBody>
          <a:bodyPr/>
          <a:lstStyle/>
          <a:p>
            <a:fld id="{8FCE2856-4378-5445-B2D3-F14DD0A296C0}" type="datetime1">
              <a:rPr lang="fi-FI" smtClean="0"/>
              <a:t>16.12.2022</a:t>
            </a:fld>
            <a:endParaRPr lang="en-FI"/>
          </a:p>
        </p:txBody>
      </p:sp>
      <p:sp>
        <p:nvSpPr>
          <p:cNvPr id="8" name="Footer Placeholder 7">
            <a:extLst>
              <a:ext uri="{FF2B5EF4-FFF2-40B4-BE49-F238E27FC236}">
                <a16:creationId xmlns:a16="http://schemas.microsoft.com/office/drawing/2014/main" id="{C36F4472-C6D7-7547-8AC6-CDFB978692E3}"/>
              </a:ext>
            </a:extLst>
          </p:cNvPr>
          <p:cNvSpPr>
            <a:spLocks noGrp="1"/>
          </p:cNvSpPr>
          <p:nvPr>
            <p:ph type="ftr" sz="quarter" idx="11"/>
          </p:nvPr>
        </p:nvSpPr>
        <p:spPr/>
        <p:txBody>
          <a:bodyPr/>
          <a:lstStyle/>
          <a:p>
            <a:r>
              <a:rPr lang="en-GB"/>
              <a:t>© HelsinkiMissio</a:t>
            </a:r>
            <a:endParaRPr lang="en-FI"/>
          </a:p>
        </p:txBody>
      </p:sp>
      <p:sp>
        <p:nvSpPr>
          <p:cNvPr id="9" name="Slide Number Placeholder 8">
            <a:extLst>
              <a:ext uri="{FF2B5EF4-FFF2-40B4-BE49-F238E27FC236}">
                <a16:creationId xmlns:a16="http://schemas.microsoft.com/office/drawing/2014/main" id="{9774B95C-BBCA-1C4D-A0E2-B7F71C51B98F}"/>
              </a:ext>
            </a:extLst>
          </p:cNvPr>
          <p:cNvSpPr>
            <a:spLocks noGrp="1"/>
          </p:cNvSpPr>
          <p:nvPr>
            <p:ph type="sldNum" sz="quarter" idx="12"/>
          </p:nvPr>
        </p:nvSpPr>
        <p:spPr/>
        <p:txBody>
          <a:bodyPr/>
          <a:lstStyle>
            <a:lvl1pPr>
              <a:defRPr>
                <a:solidFill>
                  <a:schemeClr val="bg1"/>
                </a:solidFill>
              </a:defRPr>
            </a:lvl1pPr>
          </a:lstStyle>
          <a:p>
            <a:fld id="{E13288F7-76E5-7043-9CF9-E79F30AE9A2B}" type="slidenum">
              <a:rPr lang="en-FI" smtClean="0"/>
              <a:pPr/>
              <a:t>‹#›</a:t>
            </a:fld>
            <a:endParaRPr lang="en-FI"/>
          </a:p>
        </p:txBody>
      </p:sp>
      <p:sp>
        <p:nvSpPr>
          <p:cNvPr id="10" name="Picture Placeholder 9">
            <a:extLst>
              <a:ext uri="{FF2B5EF4-FFF2-40B4-BE49-F238E27FC236}">
                <a16:creationId xmlns:a16="http://schemas.microsoft.com/office/drawing/2014/main" id="{7DFAF63A-3A8B-7B48-8EBA-1D21B9AAB672}"/>
              </a:ext>
            </a:extLst>
          </p:cNvPr>
          <p:cNvSpPr>
            <a:spLocks noGrp="1"/>
          </p:cNvSpPr>
          <p:nvPr>
            <p:ph type="pic" sz="quarter" idx="13" hasCustomPrompt="1"/>
          </p:nvPr>
        </p:nvSpPr>
        <p:spPr>
          <a:xfrm>
            <a:off x="745498" y="545891"/>
            <a:ext cx="4605007" cy="578046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26804054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Kuva ja sisältö">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DF7CE9B-8492-CF41-861D-72750B283A10}"/>
              </a:ext>
            </a:extLst>
          </p:cNvPr>
          <p:cNvSpPr/>
          <p:nvPr userDrawn="1"/>
        </p:nvSpPr>
        <p:spPr>
          <a:xfrm>
            <a:off x="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351"/>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6650502" y="1525774"/>
            <a:ext cx="4998575" cy="365557"/>
          </a:xfrm>
        </p:spPr>
        <p:txBody>
          <a:bodyPr anchor="b">
            <a:noAutofit/>
          </a:bodyPr>
          <a:lstStyle>
            <a:lvl1pPr marL="0" indent="0">
              <a:buNone/>
              <a:defRPr sz="3200" b="1" cap="all" baseline="0">
                <a:latin typeface="Times New Roman" panose="02020603050405020304" pitchFamily="18" charset="0"/>
                <a:cs typeface="Times New Roman" panose="02020603050405020304" pitchFamily="18"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Dian </a:t>
            </a:r>
            <a:r>
              <a:rPr lang="en-GB" err="1"/>
              <a:t>otsikko</a:t>
            </a:r>
            <a:endParaRPr lang="en-GB"/>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6650502" y="2045695"/>
            <a:ext cx="4998575" cy="3684588"/>
          </a:xfrm>
        </p:spPr>
        <p:txBody>
          <a:bodyPr>
            <a:normAutofit/>
          </a:bodyPr>
          <a:lstStyle>
            <a:lvl1pPr marL="285744" indent="-285744">
              <a:lnSpc>
                <a:spcPts val="2400"/>
              </a:lnSpc>
              <a:spcBef>
                <a:spcPts val="1200"/>
              </a:spcBef>
              <a:buFont typeface="Arial" panose="020B0604020202020204" pitchFamily="34" charset="0"/>
              <a:buChar char="•"/>
              <a:defRPr sz="1800"/>
            </a:lvl1pPr>
          </a:lstStyle>
          <a:p>
            <a:pPr lvl="0"/>
            <a:r>
              <a:rPr lang="en-GB" err="1"/>
              <a:t>Teksti</a:t>
            </a:r>
            <a:endParaRPr lang="en-GB"/>
          </a:p>
          <a:p>
            <a:pPr lvl="0"/>
            <a:r>
              <a:rPr lang="en-GB" err="1"/>
              <a:t>Teksti</a:t>
            </a:r>
            <a:endParaRPr lang="en-GB"/>
          </a:p>
          <a:p>
            <a:pPr lvl="0"/>
            <a:r>
              <a:rPr lang="en-GB" err="1"/>
              <a:t>Teksti</a:t>
            </a:r>
            <a:endParaRPr lang="en-GB"/>
          </a:p>
          <a:p>
            <a:pPr lvl="0"/>
            <a:endParaRPr lang="en-GB"/>
          </a:p>
        </p:txBody>
      </p:sp>
      <p:sp>
        <p:nvSpPr>
          <p:cNvPr id="7" name="Date Placeholder 6">
            <a:extLst>
              <a:ext uri="{FF2B5EF4-FFF2-40B4-BE49-F238E27FC236}">
                <a16:creationId xmlns:a16="http://schemas.microsoft.com/office/drawing/2014/main" id="{C2661B99-71CF-1640-8849-228043A733E7}"/>
              </a:ext>
            </a:extLst>
          </p:cNvPr>
          <p:cNvSpPr>
            <a:spLocks noGrp="1"/>
          </p:cNvSpPr>
          <p:nvPr>
            <p:ph type="dt" sz="half" idx="10"/>
          </p:nvPr>
        </p:nvSpPr>
        <p:spPr/>
        <p:txBody>
          <a:bodyPr/>
          <a:lstStyle/>
          <a:p>
            <a:fld id="{8FCE2856-4378-5445-B2D3-F14DD0A296C0}" type="datetime1">
              <a:rPr lang="fi-FI" smtClean="0"/>
              <a:t>16.12.2022</a:t>
            </a:fld>
            <a:endParaRPr lang="en-FI"/>
          </a:p>
        </p:txBody>
      </p:sp>
      <p:sp>
        <p:nvSpPr>
          <p:cNvPr id="8" name="Footer Placeholder 7">
            <a:extLst>
              <a:ext uri="{FF2B5EF4-FFF2-40B4-BE49-F238E27FC236}">
                <a16:creationId xmlns:a16="http://schemas.microsoft.com/office/drawing/2014/main" id="{C36F4472-C6D7-7547-8AC6-CDFB978692E3}"/>
              </a:ext>
            </a:extLst>
          </p:cNvPr>
          <p:cNvSpPr>
            <a:spLocks noGrp="1"/>
          </p:cNvSpPr>
          <p:nvPr>
            <p:ph type="ftr" sz="quarter" idx="11"/>
          </p:nvPr>
        </p:nvSpPr>
        <p:spPr/>
        <p:txBody>
          <a:bodyPr/>
          <a:lstStyle/>
          <a:p>
            <a:r>
              <a:rPr lang="en-GB"/>
              <a:t>© HelsinkiMissio</a:t>
            </a:r>
            <a:endParaRPr lang="en-FI"/>
          </a:p>
        </p:txBody>
      </p:sp>
      <p:sp>
        <p:nvSpPr>
          <p:cNvPr id="9" name="Slide Number Placeholder 8">
            <a:extLst>
              <a:ext uri="{FF2B5EF4-FFF2-40B4-BE49-F238E27FC236}">
                <a16:creationId xmlns:a16="http://schemas.microsoft.com/office/drawing/2014/main" id="{9774B95C-BBCA-1C4D-A0E2-B7F71C51B98F}"/>
              </a:ext>
            </a:extLst>
          </p:cNvPr>
          <p:cNvSpPr>
            <a:spLocks noGrp="1"/>
          </p:cNvSpPr>
          <p:nvPr>
            <p:ph type="sldNum" sz="quarter" idx="12"/>
          </p:nvPr>
        </p:nvSpPr>
        <p:spPr/>
        <p:txBody>
          <a:bodyPr/>
          <a:lstStyle>
            <a:lvl1pPr>
              <a:defRPr>
                <a:solidFill>
                  <a:schemeClr val="bg1"/>
                </a:solidFill>
              </a:defRPr>
            </a:lvl1pPr>
          </a:lstStyle>
          <a:p>
            <a:fld id="{E13288F7-76E5-7043-9CF9-E79F30AE9A2B}" type="slidenum">
              <a:rPr lang="en-FI" smtClean="0"/>
              <a:pPr/>
              <a:t>‹#›</a:t>
            </a:fld>
            <a:endParaRPr lang="en-FI"/>
          </a:p>
        </p:txBody>
      </p:sp>
      <p:sp>
        <p:nvSpPr>
          <p:cNvPr id="10" name="Picture Placeholder 9">
            <a:extLst>
              <a:ext uri="{FF2B5EF4-FFF2-40B4-BE49-F238E27FC236}">
                <a16:creationId xmlns:a16="http://schemas.microsoft.com/office/drawing/2014/main" id="{7DFAF63A-3A8B-7B48-8EBA-1D21B9AAB672}"/>
              </a:ext>
            </a:extLst>
          </p:cNvPr>
          <p:cNvSpPr>
            <a:spLocks noGrp="1"/>
          </p:cNvSpPr>
          <p:nvPr>
            <p:ph type="pic" sz="quarter" idx="13" hasCustomPrompt="1"/>
          </p:nvPr>
        </p:nvSpPr>
        <p:spPr>
          <a:xfrm>
            <a:off x="745498" y="545891"/>
            <a:ext cx="4605007" cy="578046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25836653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tsikko, alaotsikot ja 2 saraket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74161-A0F1-BA4B-A912-B310F2D2D59C}"/>
              </a:ext>
            </a:extLst>
          </p:cNvPr>
          <p:cNvSpPr>
            <a:spLocks noGrp="1"/>
          </p:cNvSpPr>
          <p:nvPr>
            <p:ph type="title" hasCustomPrompt="1"/>
          </p:nvPr>
        </p:nvSpPr>
        <p:spPr>
          <a:xfrm>
            <a:off x="552328" y="536576"/>
            <a:ext cx="11096747" cy="492203"/>
          </a:xfrm>
        </p:spPr>
        <p:txBody>
          <a:bodyPr/>
          <a:lstStyle>
            <a:lvl1pPr>
              <a:defRPr/>
            </a:lvl1pPr>
          </a:lstStyle>
          <a:p>
            <a:r>
              <a:rPr lang="en-GB"/>
              <a:t>Dian </a:t>
            </a:r>
            <a:r>
              <a:rPr lang="en-GB" err="1"/>
              <a:t>otsikko</a:t>
            </a:r>
            <a:endParaRPr lang="en-FI"/>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552328" y="1525774"/>
            <a:ext cx="5273797" cy="365557"/>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err="1"/>
              <a:t>Alaotsikko</a:t>
            </a:r>
            <a:endParaRPr lang="en-GB"/>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552328" y="2045695"/>
            <a:ext cx="5273797" cy="3684588"/>
          </a:xfrm>
        </p:spPr>
        <p:txBody>
          <a:bodyPr/>
          <a:lstStyle>
            <a:lvl1pPr marL="285744" indent="-285744">
              <a:lnSpc>
                <a:spcPct val="100000"/>
              </a:lnSpc>
              <a:buFont typeface="Arial" panose="020B0604020202020204" pitchFamily="34" charset="0"/>
              <a:buChar char="•"/>
              <a:defRPr/>
            </a:lvl1pPr>
          </a:lstStyle>
          <a:p>
            <a:pPr lvl="0"/>
            <a:r>
              <a:rPr lang="en-GB" err="1"/>
              <a:t>Teksti</a:t>
            </a:r>
            <a:endParaRPr lang="en-GB"/>
          </a:p>
          <a:p>
            <a:pPr lvl="0"/>
            <a:r>
              <a:rPr lang="en-GB" err="1"/>
              <a:t>Teksti</a:t>
            </a:r>
            <a:endParaRPr lang="en-GB"/>
          </a:p>
          <a:p>
            <a:pPr lvl="0"/>
            <a:r>
              <a:rPr lang="en-GB" err="1"/>
              <a:t>Teksti</a:t>
            </a:r>
            <a:endParaRPr lang="en-GB"/>
          </a:p>
          <a:p>
            <a:pPr lvl="0"/>
            <a:endParaRPr lang="en-GB"/>
          </a:p>
        </p:txBody>
      </p:sp>
      <p:sp>
        <p:nvSpPr>
          <p:cNvPr id="5" name="Text Placeholder 4">
            <a:extLst>
              <a:ext uri="{FF2B5EF4-FFF2-40B4-BE49-F238E27FC236}">
                <a16:creationId xmlns:a16="http://schemas.microsoft.com/office/drawing/2014/main" id="{FDE436B5-620D-8C4A-8067-A73F6D236120}"/>
              </a:ext>
            </a:extLst>
          </p:cNvPr>
          <p:cNvSpPr>
            <a:spLocks noGrp="1"/>
          </p:cNvSpPr>
          <p:nvPr>
            <p:ph type="body" sz="quarter" idx="3" hasCustomPrompt="1"/>
          </p:nvPr>
        </p:nvSpPr>
        <p:spPr>
          <a:xfrm>
            <a:off x="6362701" y="1525774"/>
            <a:ext cx="5296316" cy="365557"/>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err="1"/>
              <a:t>Alaotsikko</a:t>
            </a:r>
            <a:endParaRPr lang="en-GB"/>
          </a:p>
        </p:txBody>
      </p:sp>
      <p:sp>
        <p:nvSpPr>
          <p:cNvPr id="6" name="Content Placeholder 5">
            <a:extLst>
              <a:ext uri="{FF2B5EF4-FFF2-40B4-BE49-F238E27FC236}">
                <a16:creationId xmlns:a16="http://schemas.microsoft.com/office/drawing/2014/main" id="{AB68C3D4-6FEB-8543-A201-BA63F1413CA3}"/>
              </a:ext>
            </a:extLst>
          </p:cNvPr>
          <p:cNvSpPr>
            <a:spLocks noGrp="1"/>
          </p:cNvSpPr>
          <p:nvPr>
            <p:ph sz="quarter" idx="4" hasCustomPrompt="1"/>
          </p:nvPr>
        </p:nvSpPr>
        <p:spPr>
          <a:xfrm>
            <a:off x="6362701" y="2045695"/>
            <a:ext cx="5296316" cy="3684588"/>
          </a:xfrm>
        </p:spPr>
        <p:txBody>
          <a:bodyPr/>
          <a:lstStyle>
            <a:lvl1pPr marL="285744" indent="-285744">
              <a:lnSpc>
                <a:spcPct val="100000"/>
              </a:lnSpc>
              <a:buFont typeface="Arial" panose="020B0604020202020204" pitchFamily="34" charset="0"/>
              <a:buChar char="•"/>
              <a:defRPr/>
            </a:lvl1pPr>
          </a:lstStyle>
          <a:p>
            <a:pPr lvl="0"/>
            <a:r>
              <a:rPr lang="en-GB" err="1"/>
              <a:t>Teksti</a:t>
            </a:r>
            <a:endParaRPr lang="en-GB"/>
          </a:p>
          <a:p>
            <a:pPr lvl="0"/>
            <a:r>
              <a:rPr lang="en-GB" err="1"/>
              <a:t>Teksti</a:t>
            </a:r>
            <a:endParaRPr lang="en-GB"/>
          </a:p>
          <a:p>
            <a:pPr lvl="0"/>
            <a:r>
              <a:rPr lang="en-GB" err="1"/>
              <a:t>Teksti</a:t>
            </a:r>
            <a:endParaRPr lang="en-GB"/>
          </a:p>
          <a:p>
            <a:pPr lvl="0"/>
            <a:endParaRPr lang="en-GB"/>
          </a:p>
        </p:txBody>
      </p:sp>
      <p:sp>
        <p:nvSpPr>
          <p:cNvPr id="7" name="Date Placeholder 6">
            <a:extLst>
              <a:ext uri="{FF2B5EF4-FFF2-40B4-BE49-F238E27FC236}">
                <a16:creationId xmlns:a16="http://schemas.microsoft.com/office/drawing/2014/main" id="{C2661B99-71CF-1640-8849-228043A733E7}"/>
              </a:ext>
            </a:extLst>
          </p:cNvPr>
          <p:cNvSpPr>
            <a:spLocks noGrp="1"/>
          </p:cNvSpPr>
          <p:nvPr>
            <p:ph type="dt" sz="half" idx="10"/>
          </p:nvPr>
        </p:nvSpPr>
        <p:spPr/>
        <p:txBody>
          <a:bodyPr/>
          <a:lstStyle/>
          <a:p>
            <a:fld id="{99889D4B-35D4-EA4F-95DA-EF027B4770E9}" type="datetime1">
              <a:rPr lang="fi-FI" smtClean="0"/>
              <a:t>16.12.2022</a:t>
            </a:fld>
            <a:endParaRPr lang="en-FI"/>
          </a:p>
        </p:txBody>
      </p:sp>
      <p:sp>
        <p:nvSpPr>
          <p:cNvPr id="8" name="Footer Placeholder 7">
            <a:extLst>
              <a:ext uri="{FF2B5EF4-FFF2-40B4-BE49-F238E27FC236}">
                <a16:creationId xmlns:a16="http://schemas.microsoft.com/office/drawing/2014/main" id="{C36F4472-C6D7-7547-8AC6-CDFB978692E3}"/>
              </a:ext>
            </a:extLst>
          </p:cNvPr>
          <p:cNvSpPr>
            <a:spLocks noGrp="1"/>
          </p:cNvSpPr>
          <p:nvPr>
            <p:ph type="ftr" sz="quarter" idx="11"/>
          </p:nvPr>
        </p:nvSpPr>
        <p:spPr/>
        <p:txBody>
          <a:bodyPr/>
          <a:lstStyle/>
          <a:p>
            <a:r>
              <a:rPr lang="en-GB"/>
              <a:t>© HelsinkiMissio</a:t>
            </a:r>
            <a:endParaRPr lang="en-FI"/>
          </a:p>
        </p:txBody>
      </p:sp>
      <p:sp>
        <p:nvSpPr>
          <p:cNvPr id="9" name="Slide Number Placeholder 8">
            <a:extLst>
              <a:ext uri="{FF2B5EF4-FFF2-40B4-BE49-F238E27FC236}">
                <a16:creationId xmlns:a16="http://schemas.microsoft.com/office/drawing/2014/main" id="{9774B95C-BBCA-1C4D-A0E2-B7F71C51B98F}"/>
              </a:ext>
            </a:extLst>
          </p:cNvPr>
          <p:cNvSpPr>
            <a:spLocks noGrp="1"/>
          </p:cNvSpPr>
          <p:nvPr>
            <p:ph type="sldNum" sz="quarter" idx="12"/>
          </p:nvPr>
        </p:nvSpPr>
        <p:spPr/>
        <p:txBody>
          <a:bodyPr/>
          <a:lstStyle/>
          <a:p>
            <a:fld id="{E13288F7-76E5-7043-9CF9-E79F30AE9A2B}" type="slidenum">
              <a:rPr lang="en-FI" smtClean="0"/>
              <a:t>‹#›</a:t>
            </a:fld>
            <a:endParaRPr lang="en-FI"/>
          </a:p>
        </p:txBody>
      </p:sp>
    </p:spTree>
    <p:extLst>
      <p:ext uri="{BB962C8B-B14F-4D97-AF65-F5344CB8AC3E}">
        <p14:creationId xmlns:p14="http://schemas.microsoft.com/office/powerpoint/2010/main" val="17856573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Otsikko, alaotsikot ja 3 saraket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74161-A0F1-BA4B-A912-B310F2D2D59C}"/>
              </a:ext>
            </a:extLst>
          </p:cNvPr>
          <p:cNvSpPr>
            <a:spLocks noGrp="1"/>
          </p:cNvSpPr>
          <p:nvPr>
            <p:ph type="title" hasCustomPrompt="1"/>
          </p:nvPr>
        </p:nvSpPr>
        <p:spPr>
          <a:xfrm>
            <a:off x="552328" y="536576"/>
            <a:ext cx="11096747" cy="492203"/>
          </a:xfrm>
        </p:spPr>
        <p:txBody>
          <a:bodyPr/>
          <a:lstStyle>
            <a:lvl1pPr>
              <a:defRPr/>
            </a:lvl1pPr>
          </a:lstStyle>
          <a:p>
            <a:r>
              <a:rPr lang="en-GB"/>
              <a:t>Dian </a:t>
            </a:r>
            <a:r>
              <a:rPr lang="en-GB" err="1"/>
              <a:t>Otsikko</a:t>
            </a:r>
            <a:endParaRPr lang="en-FI"/>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552329" y="1525774"/>
            <a:ext cx="3148063" cy="365557"/>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err="1"/>
              <a:t>Alaotsikko</a:t>
            </a:r>
            <a:endParaRPr lang="en-GB"/>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552329" y="2045695"/>
            <a:ext cx="3148063" cy="3684588"/>
          </a:xfrm>
        </p:spPr>
        <p:txBody>
          <a:bodyPr/>
          <a:lstStyle>
            <a:lvl1pPr marL="285744" indent="-285744">
              <a:lnSpc>
                <a:spcPct val="100000"/>
              </a:lnSpc>
              <a:buFont typeface="Arial" panose="020B0604020202020204" pitchFamily="34" charset="0"/>
              <a:buChar char="•"/>
              <a:defRPr/>
            </a:lvl1pPr>
          </a:lstStyle>
          <a:p>
            <a:pPr lvl="0"/>
            <a:r>
              <a:rPr lang="en-GB" err="1"/>
              <a:t>Teksti</a:t>
            </a:r>
            <a:endParaRPr lang="en-GB"/>
          </a:p>
          <a:p>
            <a:pPr lvl="0"/>
            <a:r>
              <a:rPr lang="en-GB" err="1"/>
              <a:t>Teksti</a:t>
            </a:r>
            <a:endParaRPr lang="en-GB"/>
          </a:p>
          <a:p>
            <a:pPr lvl="0"/>
            <a:r>
              <a:rPr lang="en-GB" err="1"/>
              <a:t>Teksti</a:t>
            </a:r>
            <a:endParaRPr lang="en-GB"/>
          </a:p>
          <a:p>
            <a:pPr lvl="0"/>
            <a:endParaRPr lang="en-GB"/>
          </a:p>
        </p:txBody>
      </p:sp>
      <p:sp>
        <p:nvSpPr>
          <p:cNvPr id="7" name="Date Placeholder 6">
            <a:extLst>
              <a:ext uri="{FF2B5EF4-FFF2-40B4-BE49-F238E27FC236}">
                <a16:creationId xmlns:a16="http://schemas.microsoft.com/office/drawing/2014/main" id="{C2661B99-71CF-1640-8849-228043A733E7}"/>
              </a:ext>
            </a:extLst>
          </p:cNvPr>
          <p:cNvSpPr>
            <a:spLocks noGrp="1"/>
          </p:cNvSpPr>
          <p:nvPr>
            <p:ph type="dt" sz="half" idx="10"/>
          </p:nvPr>
        </p:nvSpPr>
        <p:spPr/>
        <p:txBody>
          <a:bodyPr/>
          <a:lstStyle/>
          <a:p>
            <a:fld id="{1BA5383E-6C19-684C-9946-8D281A8F689F}" type="datetime1">
              <a:rPr lang="fi-FI" smtClean="0"/>
              <a:t>16.12.2022</a:t>
            </a:fld>
            <a:endParaRPr lang="en-FI"/>
          </a:p>
        </p:txBody>
      </p:sp>
      <p:sp>
        <p:nvSpPr>
          <p:cNvPr id="8" name="Footer Placeholder 7">
            <a:extLst>
              <a:ext uri="{FF2B5EF4-FFF2-40B4-BE49-F238E27FC236}">
                <a16:creationId xmlns:a16="http://schemas.microsoft.com/office/drawing/2014/main" id="{C36F4472-C6D7-7547-8AC6-CDFB978692E3}"/>
              </a:ext>
            </a:extLst>
          </p:cNvPr>
          <p:cNvSpPr>
            <a:spLocks noGrp="1"/>
          </p:cNvSpPr>
          <p:nvPr>
            <p:ph type="ftr" sz="quarter" idx="11"/>
          </p:nvPr>
        </p:nvSpPr>
        <p:spPr/>
        <p:txBody>
          <a:bodyPr/>
          <a:lstStyle/>
          <a:p>
            <a:r>
              <a:rPr lang="en-GB"/>
              <a:t>© HelsinkiMissio</a:t>
            </a:r>
            <a:endParaRPr lang="en-FI"/>
          </a:p>
        </p:txBody>
      </p:sp>
      <p:sp>
        <p:nvSpPr>
          <p:cNvPr id="9" name="Slide Number Placeholder 8">
            <a:extLst>
              <a:ext uri="{FF2B5EF4-FFF2-40B4-BE49-F238E27FC236}">
                <a16:creationId xmlns:a16="http://schemas.microsoft.com/office/drawing/2014/main" id="{9774B95C-BBCA-1C4D-A0E2-B7F71C51B98F}"/>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27" name="Text Placeholder 2">
            <a:extLst>
              <a:ext uri="{FF2B5EF4-FFF2-40B4-BE49-F238E27FC236}">
                <a16:creationId xmlns:a16="http://schemas.microsoft.com/office/drawing/2014/main" id="{1846117C-1489-F44C-B77E-C72723E67CAE}"/>
              </a:ext>
            </a:extLst>
          </p:cNvPr>
          <p:cNvSpPr>
            <a:spLocks noGrp="1"/>
          </p:cNvSpPr>
          <p:nvPr>
            <p:ph type="body" idx="13" hasCustomPrompt="1"/>
          </p:nvPr>
        </p:nvSpPr>
        <p:spPr>
          <a:xfrm>
            <a:off x="4526670" y="1525774"/>
            <a:ext cx="3148063" cy="365557"/>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err="1"/>
              <a:t>Alaotsikko</a:t>
            </a:r>
            <a:endParaRPr lang="en-GB"/>
          </a:p>
        </p:txBody>
      </p:sp>
      <p:sp>
        <p:nvSpPr>
          <p:cNvPr id="28" name="Content Placeholder 3">
            <a:extLst>
              <a:ext uri="{FF2B5EF4-FFF2-40B4-BE49-F238E27FC236}">
                <a16:creationId xmlns:a16="http://schemas.microsoft.com/office/drawing/2014/main" id="{35C3F805-A50B-7E40-90CE-C072A312CC85}"/>
              </a:ext>
            </a:extLst>
          </p:cNvPr>
          <p:cNvSpPr>
            <a:spLocks noGrp="1"/>
          </p:cNvSpPr>
          <p:nvPr>
            <p:ph sz="half" idx="14" hasCustomPrompt="1"/>
          </p:nvPr>
        </p:nvSpPr>
        <p:spPr>
          <a:xfrm>
            <a:off x="4526670" y="2045695"/>
            <a:ext cx="3148063" cy="3684588"/>
          </a:xfrm>
        </p:spPr>
        <p:txBody>
          <a:bodyPr/>
          <a:lstStyle>
            <a:lvl1pPr marL="285744" indent="-285744">
              <a:lnSpc>
                <a:spcPct val="100000"/>
              </a:lnSpc>
              <a:buFont typeface="Arial" panose="020B0604020202020204" pitchFamily="34" charset="0"/>
              <a:buChar char="•"/>
              <a:defRPr/>
            </a:lvl1pPr>
          </a:lstStyle>
          <a:p>
            <a:pPr lvl="0"/>
            <a:r>
              <a:rPr lang="en-GB" err="1"/>
              <a:t>Teksti</a:t>
            </a:r>
            <a:endParaRPr lang="en-GB"/>
          </a:p>
          <a:p>
            <a:pPr lvl="0"/>
            <a:r>
              <a:rPr lang="en-GB" err="1"/>
              <a:t>Teksti</a:t>
            </a:r>
            <a:endParaRPr lang="en-GB"/>
          </a:p>
          <a:p>
            <a:pPr lvl="0"/>
            <a:r>
              <a:rPr lang="en-GB" err="1"/>
              <a:t>Teksti</a:t>
            </a:r>
            <a:endParaRPr lang="en-GB"/>
          </a:p>
        </p:txBody>
      </p:sp>
      <p:sp>
        <p:nvSpPr>
          <p:cNvPr id="30" name="Text Placeholder 2">
            <a:extLst>
              <a:ext uri="{FF2B5EF4-FFF2-40B4-BE49-F238E27FC236}">
                <a16:creationId xmlns:a16="http://schemas.microsoft.com/office/drawing/2014/main" id="{E02B0A65-D75A-7842-A0E2-9C4A2ED8A40A}"/>
              </a:ext>
            </a:extLst>
          </p:cNvPr>
          <p:cNvSpPr>
            <a:spLocks noGrp="1"/>
          </p:cNvSpPr>
          <p:nvPr>
            <p:ph type="body" idx="15" hasCustomPrompt="1"/>
          </p:nvPr>
        </p:nvSpPr>
        <p:spPr>
          <a:xfrm>
            <a:off x="8501014" y="1525774"/>
            <a:ext cx="3148063" cy="365557"/>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err="1"/>
              <a:t>Alaotsikko</a:t>
            </a:r>
            <a:endParaRPr lang="en-GB"/>
          </a:p>
        </p:txBody>
      </p:sp>
      <p:sp>
        <p:nvSpPr>
          <p:cNvPr id="31" name="Content Placeholder 3">
            <a:extLst>
              <a:ext uri="{FF2B5EF4-FFF2-40B4-BE49-F238E27FC236}">
                <a16:creationId xmlns:a16="http://schemas.microsoft.com/office/drawing/2014/main" id="{AC40FECF-0CC6-9446-8C8C-5C03CD5CAF29}"/>
              </a:ext>
            </a:extLst>
          </p:cNvPr>
          <p:cNvSpPr>
            <a:spLocks noGrp="1"/>
          </p:cNvSpPr>
          <p:nvPr>
            <p:ph sz="half" idx="16" hasCustomPrompt="1"/>
          </p:nvPr>
        </p:nvSpPr>
        <p:spPr>
          <a:xfrm>
            <a:off x="8501014" y="2045695"/>
            <a:ext cx="3148063" cy="3684588"/>
          </a:xfrm>
        </p:spPr>
        <p:txBody>
          <a:bodyPr/>
          <a:lstStyle>
            <a:lvl1pPr marL="285744" indent="-285744">
              <a:lnSpc>
                <a:spcPct val="100000"/>
              </a:lnSpc>
              <a:buFont typeface="Arial" panose="020B0604020202020204" pitchFamily="34" charset="0"/>
              <a:buChar char="•"/>
              <a:defRPr/>
            </a:lvl1pPr>
          </a:lstStyle>
          <a:p>
            <a:pPr lvl="0"/>
            <a:r>
              <a:rPr lang="en-GB" err="1"/>
              <a:t>Teksti</a:t>
            </a:r>
            <a:endParaRPr lang="en-GB"/>
          </a:p>
          <a:p>
            <a:pPr lvl="0"/>
            <a:r>
              <a:rPr lang="en-GB" err="1"/>
              <a:t>Teksti</a:t>
            </a:r>
            <a:endParaRPr lang="en-GB"/>
          </a:p>
          <a:p>
            <a:pPr lvl="0"/>
            <a:r>
              <a:rPr lang="en-GB" err="1"/>
              <a:t>Teksti</a:t>
            </a:r>
            <a:endParaRPr lang="en-GB"/>
          </a:p>
        </p:txBody>
      </p:sp>
    </p:spTree>
    <p:extLst>
      <p:ext uri="{BB962C8B-B14F-4D97-AF65-F5344CB8AC3E}">
        <p14:creationId xmlns:p14="http://schemas.microsoft.com/office/powerpoint/2010/main" val="21111489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tsikko ja 2 sarakett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01B6EA-0DDB-AE4C-8964-C06509D1BAD2}"/>
              </a:ext>
            </a:extLst>
          </p:cNvPr>
          <p:cNvSpPr>
            <a:spLocks noGrp="1"/>
          </p:cNvSpPr>
          <p:nvPr>
            <p:ph sz="half" idx="1" hasCustomPrompt="1"/>
          </p:nvPr>
        </p:nvSpPr>
        <p:spPr>
          <a:xfrm>
            <a:off x="538162" y="1516895"/>
            <a:ext cx="5287963" cy="4351339"/>
          </a:xfrm>
        </p:spPr>
        <p:txBody>
          <a:bodyPr/>
          <a:lstStyle>
            <a:lvl1pPr marL="285744" indent="-285744">
              <a:lnSpc>
                <a:spcPct val="100000"/>
              </a:lnSpc>
              <a:buFont typeface="Arial" panose="020B0604020202020204" pitchFamily="34" charset="0"/>
              <a:buChar char="•"/>
              <a:defRPr/>
            </a:lvl1pPr>
          </a:lstStyle>
          <a:p>
            <a:pPr lvl="0"/>
            <a:r>
              <a:rPr lang="en-GB" err="1"/>
              <a:t>Teksti</a:t>
            </a:r>
            <a:endParaRPr lang="en-GB"/>
          </a:p>
          <a:p>
            <a:pPr lvl="0"/>
            <a:r>
              <a:rPr lang="en-GB" err="1"/>
              <a:t>Teksti</a:t>
            </a:r>
            <a:endParaRPr lang="en-GB"/>
          </a:p>
          <a:p>
            <a:pPr lvl="0"/>
            <a:r>
              <a:rPr lang="en-GB" err="1"/>
              <a:t>Teksti</a:t>
            </a:r>
            <a:endParaRPr lang="en-GB"/>
          </a:p>
          <a:p>
            <a:pPr lvl="0"/>
            <a:endParaRPr lang="en-GB"/>
          </a:p>
        </p:txBody>
      </p:sp>
      <p:sp>
        <p:nvSpPr>
          <p:cNvPr id="4" name="Content Placeholder 3">
            <a:extLst>
              <a:ext uri="{FF2B5EF4-FFF2-40B4-BE49-F238E27FC236}">
                <a16:creationId xmlns:a16="http://schemas.microsoft.com/office/drawing/2014/main" id="{1E72705C-CD97-224E-B6ED-11DDFC07AC20}"/>
              </a:ext>
            </a:extLst>
          </p:cNvPr>
          <p:cNvSpPr>
            <a:spLocks noGrp="1"/>
          </p:cNvSpPr>
          <p:nvPr>
            <p:ph sz="half" idx="2" hasCustomPrompt="1"/>
          </p:nvPr>
        </p:nvSpPr>
        <p:spPr>
          <a:xfrm>
            <a:off x="6365877" y="1516895"/>
            <a:ext cx="5287960" cy="4351339"/>
          </a:xfrm>
        </p:spPr>
        <p:txBody>
          <a:bodyPr/>
          <a:lstStyle>
            <a:lvl1pPr marL="285744" indent="-285744">
              <a:lnSpc>
                <a:spcPct val="100000"/>
              </a:lnSpc>
              <a:buFont typeface="Arial" panose="020B0604020202020204" pitchFamily="34" charset="0"/>
              <a:buChar char="•"/>
              <a:defRPr/>
            </a:lvl1pPr>
          </a:lstStyle>
          <a:p>
            <a:pPr lvl="0"/>
            <a:r>
              <a:rPr lang="en-GB" err="1"/>
              <a:t>Teksti</a:t>
            </a:r>
            <a:endParaRPr lang="en-GB"/>
          </a:p>
          <a:p>
            <a:pPr lvl="0"/>
            <a:r>
              <a:rPr lang="en-GB" err="1"/>
              <a:t>Teksti</a:t>
            </a:r>
            <a:endParaRPr lang="en-GB"/>
          </a:p>
          <a:p>
            <a:pPr lvl="0"/>
            <a:r>
              <a:rPr lang="en-GB" err="1"/>
              <a:t>Teksti</a:t>
            </a:r>
            <a:endParaRPr lang="en-GB"/>
          </a:p>
          <a:p>
            <a:pPr lvl="0"/>
            <a:endParaRPr lang="en-GB"/>
          </a:p>
        </p:txBody>
      </p:sp>
      <p:sp>
        <p:nvSpPr>
          <p:cNvPr id="5" name="Date Placeholder 4">
            <a:extLst>
              <a:ext uri="{FF2B5EF4-FFF2-40B4-BE49-F238E27FC236}">
                <a16:creationId xmlns:a16="http://schemas.microsoft.com/office/drawing/2014/main" id="{6755E107-5179-A84C-9077-E43E69155116}"/>
              </a:ext>
            </a:extLst>
          </p:cNvPr>
          <p:cNvSpPr>
            <a:spLocks noGrp="1"/>
          </p:cNvSpPr>
          <p:nvPr>
            <p:ph type="dt" sz="half" idx="10"/>
          </p:nvPr>
        </p:nvSpPr>
        <p:spPr/>
        <p:txBody>
          <a:bodyPr/>
          <a:lstStyle/>
          <a:p>
            <a:fld id="{C8D03437-C923-094E-BEB2-73D8AF5FFF7A}" type="datetime1">
              <a:rPr lang="fi-FI" smtClean="0"/>
              <a:t>16.12.2022</a:t>
            </a:fld>
            <a:endParaRPr lang="en-FI"/>
          </a:p>
        </p:txBody>
      </p:sp>
      <p:sp>
        <p:nvSpPr>
          <p:cNvPr id="6" name="Footer Placeholder 5">
            <a:extLst>
              <a:ext uri="{FF2B5EF4-FFF2-40B4-BE49-F238E27FC236}">
                <a16:creationId xmlns:a16="http://schemas.microsoft.com/office/drawing/2014/main" id="{6DA82A1D-31DC-DF4D-A910-7C94AA632F4E}"/>
              </a:ext>
            </a:extLst>
          </p:cNvPr>
          <p:cNvSpPr>
            <a:spLocks noGrp="1"/>
          </p:cNvSpPr>
          <p:nvPr>
            <p:ph type="ftr" sz="quarter" idx="11"/>
          </p:nvPr>
        </p:nvSpPr>
        <p:spPr/>
        <p:txBody>
          <a:bodyPr/>
          <a:lstStyle/>
          <a:p>
            <a:r>
              <a:rPr lang="en-GB"/>
              <a:t>© HelsinkiMissio</a:t>
            </a:r>
            <a:endParaRPr lang="en-FI"/>
          </a:p>
        </p:txBody>
      </p:sp>
      <p:sp>
        <p:nvSpPr>
          <p:cNvPr id="7" name="Slide Number Placeholder 6">
            <a:extLst>
              <a:ext uri="{FF2B5EF4-FFF2-40B4-BE49-F238E27FC236}">
                <a16:creationId xmlns:a16="http://schemas.microsoft.com/office/drawing/2014/main" id="{8A42E973-E0B6-7544-8E48-64EB5D1357FE}"/>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8" name="Title 1">
            <a:extLst>
              <a:ext uri="{FF2B5EF4-FFF2-40B4-BE49-F238E27FC236}">
                <a16:creationId xmlns:a16="http://schemas.microsoft.com/office/drawing/2014/main" id="{284867C1-C845-8244-9DA3-E5508E14A321}"/>
              </a:ext>
            </a:extLst>
          </p:cNvPr>
          <p:cNvSpPr>
            <a:spLocks noGrp="1"/>
          </p:cNvSpPr>
          <p:nvPr>
            <p:ph type="title" hasCustomPrompt="1"/>
          </p:nvPr>
        </p:nvSpPr>
        <p:spPr>
          <a:xfrm>
            <a:off x="552328" y="536576"/>
            <a:ext cx="11101511" cy="492203"/>
          </a:xfrm>
        </p:spPr>
        <p:txBody>
          <a:bodyPr/>
          <a:lstStyle>
            <a:lvl1pPr>
              <a:defRPr/>
            </a:lvl1pPr>
          </a:lstStyle>
          <a:p>
            <a:r>
              <a:rPr lang="en-GB"/>
              <a:t>Dian </a:t>
            </a:r>
            <a:r>
              <a:rPr lang="en-GB" err="1"/>
              <a:t>otsikko</a:t>
            </a:r>
            <a:endParaRPr lang="en-FI"/>
          </a:p>
        </p:txBody>
      </p:sp>
    </p:spTree>
    <p:extLst>
      <p:ext uri="{BB962C8B-B14F-4D97-AF65-F5344CB8AC3E}">
        <p14:creationId xmlns:p14="http://schemas.microsoft.com/office/powerpoint/2010/main" val="18459684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Otsikko ja kuvio">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8FAF0D6-0DA3-F94D-AF2D-589E6451A4B1}"/>
              </a:ext>
            </a:extLst>
          </p:cNvPr>
          <p:cNvSpPr>
            <a:spLocks noGrp="1"/>
          </p:cNvSpPr>
          <p:nvPr>
            <p:ph type="dt" sz="half" idx="10"/>
          </p:nvPr>
        </p:nvSpPr>
        <p:spPr/>
        <p:txBody>
          <a:bodyPr/>
          <a:lstStyle/>
          <a:p>
            <a:fld id="{831E7A5B-8215-664F-B4B3-E8F7EFC64DDF}" type="datetime1">
              <a:rPr lang="fi-FI" smtClean="0"/>
              <a:t>16.12.2022</a:t>
            </a:fld>
            <a:endParaRPr lang="en-FI"/>
          </a:p>
        </p:txBody>
      </p:sp>
      <p:sp>
        <p:nvSpPr>
          <p:cNvPr id="4" name="Footer Placeholder 3">
            <a:extLst>
              <a:ext uri="{FF2B5EF4-FFF2-40B4-BE49-F238E27FC236}">
                <a16:creationId xmlns:a16="http://schemas.microsoft.com/office/drawing/2014/main" id="{A12537D0-4CAD-394E-B741-9674750B5202}"/>
              </a:ext>
            </a:extLst>
          </p:cNvPr>
          <p:cNvSpPr>
            <a:spLocks noGrp="1"/>
          </p:cNvSpPr>
          <p:nvPr>
            <p:ph type="ftr" sz="quarter" idx="11"/>
          </p:nvPr>
        </p:nvSpPr>
        <p:spPr/>
        <p:txBody>
          <a:bodyPr/>
          <a:lstStyle/>
          <a:p>
            <a:r>
              <a:rPr lang="en-GB"/>
              <a:t>© HelsinkiMissio</a:t>
            </a:r>
            <a:endParaRPr lang="en-FI"/>
          </a:p>
        </p:txBody>
      </p:sp>
      <p:sp>
        <p:nvSpPr>
          <p:cNvPr id="5" name="Slide Number Placeholder 4">
            <a:extLst>
              <a:ext uri="{FF2B5EF4-FFF2-40B4-BE49-F238E27FC236}">
                <a16:creationId xmlns:a16="http://schemas.microsoft.com/office/drawing/2014/main" id="{3E481C50-CBAB-5646-B049-1CB3E84912C5}"/>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6" name="Title 1">
            <a:extLst>
              <a:ext uri="{FF2B5EF4-FFF2-40B4-BE49-F238E27FC236}">
                <a16:creationId xmlns:a16="http://schemas.microsoft.com/office/drawing/2014/main" id="{DB35197A-CA1A-1B4F-9BF5-6F77B18EEAD0}"/>
              </a:ext>
            </a:extLst>
          </p:cNvPr>
          <p:cNvSpPr>
            <a:spLocks noGrp="1"/>
          </p:cNvSpPr>
          <p:nvPr>
            <p:ph type="title" hasCustomPrompt="1"/>
          </p:nvPr>
        </p:nvSpPr>
        <p:spPr>
          <a:xfrm>
            <a:off x="552328" y="536576"/>
            <a:ext cx="11096747" cy="492203"/>
          </a:xfrm>
        </p:spPr>
        <p:txBody>
          <a:bodyPr/>
          <a:lstStyle>
            <a:lvl1pPr>
              <a:defRPr/>
            </a:lvl1pPr>
          </a:lstStyle>
          <a:p>
            <a:r>
              <a:rPr lang="en-GB"/>
              <a:t>Dian </a:t>
            </a:r>
            <a:r>
              <a:rPr lang="en-GB" err="1"/>
              <a:t>otsikko</a:t>
            </a:r>
            <a:endParaRPr lang="en-FI"/>
          </a:p>
        </p:txBody>
      </p:sp>
      <p:sp>
        <p:nvSpPr>
          <p:cNvPr id="7" name="Table Placeholder 6">
            <a:extLst>
              <a:ext uri="{FF2B5EF4-FFF2-40B4-BE49-F238E27FC236}">
                <a16:creationId xmlns:a16="http://schemas.microsoft.com/office/drawing/2014/main" id="{917A7DC3-1FD6-AD4C-8C7E-DF57CED7651C}"/>
              </a:ext>
            </a:extLst>
          </p:cNvPr>
          <p:cNvSpPr>
            <a:spLocks noGrp="1"/>
          </p:cNvSpPr>
          <p:nvPr>
            <p:ph type="tbl" sz="quarter" idx="13" hasCustomPrompt="1"/>
          </p:nvPr>
        </p:nvSpPr>
        <p:spPr>
          <a:xfrm>
            <a:off x="552452" y="1141414"/>
            <a:ext cx="11096625" cy="5173663"/>
          </a:xfrm>
        </p:spPr>
        <p:txBody>
          <a:bodyPr anchor="ctr"/>
          <a:lstStyle>
            <a:lvl1pPr marL="0" indent="0" algn="ctr">
              <a:buNone/>
              <a:defRPr>
                <a:solidFill>
                  <a:schemeClr val="accent6"/>
                </a:solidFill>
              </a:defRPr>
            </a:lvl1pPr>
          </a:lstStyle>
          <a:p>
            <a:r>
              <a:rPr lang="en-FI"/>
              <a:t>Click to add table</a:t>
            </a:r>
          </a:p>
        </p:txBody>
      </p:sp>
    </p:spTree>
    <p:extLst>
      <p:ext uri="{BB962C8B-B14F-4D97-AF65-F5344CB8AC3E}">
        <p14:creationId xmlns:p14="http://schemas.microsoft.com/office/powerpoint/2010/main" val="20698013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8FAF0D6-0DA3-F94D-AF2D-589E6451A4B1}"/>
              </a:ext>
            </a:extLst>
          </p:cNvPr>
          <p:cNvSpPr>
            <a:spLocks noGrp="1"/>
          </p:cNvSpPr>
          <p:nvPr>
            <p:ph type="dt" sz="half" idx="10"/>
          </p:nvPr>
        </p:nvSpPr>
        <p:spPr/>
        <p:txBody>
          <a:bodyPr/>
          <a:lstStyle/>
          <a:p>
            <a:fld id="{57D4B17D-78FD-3248-B2AA-5C17C41D7D5E}" type="datetime1">
              <a:rPr lang="fi-FI" smtClean="0"/>
              <a:t>16.12.2022</a:t>
            </a:fld>
            <a:endParaRPr lang="en-FI"/>
          </a:p>
        </p:txBody>
      </p:sp>
      <p:sp>
        <p:nvSpPr>
          <p:cNvPr id="4" name="Footer Placeholder 3">
            <a:extLst>
              <a:ext uri="{FF2B5EF4-FFF2-40B4-BE49-F238E27FC236}">
                <a16:creationId xmlns:a16="http://schemas.microsoft.com/office/drawing/2014/main" id="{A12537D0-4CAD-394E-B741-9674750B5202}"/>
              </a:ext>
            </a:extLst>
          </p:cNvPr>
          <p:cNvSpPr>
            <a:spLocks noGrp="1"/>
          </p:cNvSpPr>
          <p:nvPr>
            <p:ph type="ftr" sz="quarter" idx="11"/>
          </p:nvPr>
        </p:nvSpPr>
        <p:spPr/>
        <p:txBody>
          <a:bodyPr/>
          <a:lstStyle/>
          <a:p>
            <a:r>
              <a:rPr lang="en-GB"/>
              <a:t>© HelsinkiMissio</a:t>
            </a:r>
            <a:endParaRPr lang="en-FI"/>
          </a:p>
        </p:txBody>
      </p:sp>
      <p:sp>
        <p:nvSpPr>
          <p:cNvPr id="5" name="Slide Number Placeholder 4">
            <a:extLst>
              <a:ext uri="{FF2B5EF4-FFF2-40B4-BE49-F238E27FC236}">
                <a16:creationId xmlns:a16="http://schemas.microsoft.com/office/drawing/2014/main" id="{3E481C50-CBAB-5646-B049-1CB3E84912C5}"/>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6" name="Title 1">
            <a:extLst>
              <a:ext uri="{FF2B5EF4-FFF2-40B4-BE49-F238E27FC236}">
                <a16:creationId xmlns:a16="http://schemas.microsoft.com/office/drawing/2014/main" id="{DB35197A-CA1A-1B4F-9BF5-6F77B18EEAD0}"/>
              </a:ext>
            </a:extLst>
          </p:cNvPr>
          <p:cNvSpPr>
            <a:spLocks noGrp="1"/>
          </p:cNvSpPr>
          <p:nvPr>
            <p:ph type="title" hasCustomPrompt="1"/>
          </p:nvPr>
        </p:nvSpPr>
        <p:spPr>
          <a:xfrm>
            <a:off x="552328" y="536576"/>
            <a:ext cx="11096747" cy="492203"/>
          </a:xfrm>
        </p:spPr>
        <p:txBody>
          <a:bodyPr/>
          <a:lstStyle>
            <a:lvl1pPr>
              <a:defRPr/>
            </a:lvl1pPr>
          </a:lstStyle>
          <a:p>
            <a:r>
              <a:rPr lang="en-GB"/>
              <a:t>Dian </a:t>
            </a:r>
            <a:r>
              <a:rPr lang="en-GB" err="1"/>
              <a:t>otsikko</a:t>
            </a:r>
            <a:endParaRPr lang="en-FI"/>
          </a:p>
        </p:txBody>
      </p:sp>
    </p:spTree>
    <p:extLst>
      <p:ext uri="{BB962C8B-B14F-4D97-AF65-F5344CB8AC3E}">
        <p14:creationId xmlns:p14="http://schemas.microsoft.com/office/powerpoint/2010/main" val="13705870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D4C619-EE95-7B4D-83DE-A6AAD329D9D5}"/>
              </a:ext>
            </a:extLst>
          </p:cNvPr>
          <p:cNvSpPr>
            <a:spLocks noGrp="1"/>
          </p:cNvSpPr>
          <p:nvPr>
            <p:ph type="dt" sz="half" idx="10"/>
          </p:nvPr>
        </p:nvSpPr>
        <p:spPr/>
        <p:txBody>
          <a:bodyPr/>
          <a:lstStyle/>
          <a:p>
            <a:fld id="{7B2D34B6-B62D-B84B-9E4B-77F4C26FAC54}" type="datetime1">
              <a:rPr lang="fi-FI" smtClean="0"/>
              <a:t>16.12.2022</a:t>
            </a:fld>
            <a:endParaRPr lang="en-FI"/>
          </a:p>
        </p:txBody>
      </p:sp>
      <p:sp>
        <p:nvSpPr>
          <p:cNvPr id="3" name="Footer Placeholder 2">
            <a:extLst>
              <a:ext uri="{FF2B5EF4-FFF2-40B4-BE49-F238E27FC236}">
                <a16:creationId xmlns:a16="http://schemas.microsoft.com/office/drawing/2014/main" id="{569DA92C-2749-284D-9FBA-E48333449D7F}"/>
              </a:ext>
            </a:extLst>
          </p:cNvPr>
          <p:cNvSpPr>
            <a:spLocks noGrp="1"/>
          </p:cNvSpPr>
          <p:nvPr>
            <p:ph type="ftr" sz="quarter" idx="11"/>
          </p:nvPr>
        </p:nvSpPr>
        <p:spPr/>
        <p:txBody>
          <a:bodyPr/>
          <a:lstStyle/>
          <a:p>
            <a:r>
              <a:rPr lang="en-GB"/>
              <a:t>© HelsinkiMissio</a:t>
            </a:r>
            <a:endParaRPr lang="en-FI"/>
          </a:p>
        </p:txBody>
      </p:sp>
      <p:sp>
        <p:nvSpPr>
          <p:cNvPr id="4" name="Slide Number Placeholder 3">
            <a:extLst>
              <a:ext uri="{FF2B5EF4-FFF2-40B4-BE49-F238E27FC236}">
                <a16:creationId xmlns:a16="http://schemas.microsoft.com/office/drawing/2014/main" id="{85433B4A-B818-C049-9588-6A135ABE11D7}"/>
              </a:ext>
            </a:extLst>
          </p:cNvPr>
          <p:cNvSpPr>
            <a:spLocks noGrp="1"/>
          </p:cNvSpPr>
          <p:nvPr>
            <p:ph type="sldNum" sz="quarter" idx="12"/>
          </p:nvPr>
        </p:nvSpPr>
        <p:spPr/>
        <p:txBody>
          <a:bodyPr/>
          <a:lstStyle/>
          <a:p>
            <a:fld id="{E13288F7-76E5-7043-9CF9-E79F30AE9A2B}" type="slidenum">
              <a:rPr lang="en-FI" smtClean="0"/>
              <a:t>‹#›</a:t>
            </a:fld>
            <a:endParaRPr lang="en-FI"/>
          </a:p>
        </p:txBody>
      </p:sp>
    </p:spTree>
    <p:extLst>
      <p:ext uri="{BB962C8B-B14F-4D97-AF65-F5344CB8AC3E}">
        <p14:creationId xmlns:p14="http://schemas.microsoft.com/office/powerpoint/2010/main" val="41129988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ekstinosto">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fld id="{F1B713A5-41B5-EB42-A445-E889B41DEB57}" type="datetime1">
              <a:rPr lang="fi-FI" smtClean="0"/>
              <a:t>16.12.2022</a:t>
            </a:fld>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r>
              <a:rPr lang="en-GB"/>
              <a:t>© HelsinkiMissio</a:t>
            </a:r>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lvl1pPr>
              <a:defRPr>
                <a:solidFill>
                  <a:schemeClr val="bg1"/>
                </a:solidFill>
              </a:defRPr>
            </a:lvl1pPr>
          </a:lstStyle>
          <a:p>
            <a:fld id="{E13288F7-76E5-7043-9CF9-E79F30AE9A2B}" type="slidenum">
              <a:rPr lang="en-FI" smtClean="0"/>
              <a:pPr/>
              <a:t>‹#›</a:t>
            </a:fld>
            <a:endParaRPr lang="en-FI"/>
          </a:p>
        </p:txBody>
      </p:sp>
      <p:sp>
        <p:nvSpPr>
          <p:cNvPr id="8" name="Title 1">
            <a:extLst>
              <a:ext uri="{FF2B5EF4-FFF2-40B4-BE49-F238E27FC236}">
                <a16:creationId xmlns:a16="http://schemas.microsoft.com/office/drawing/2014/main" id="{2409CF8A-9F6E-D847-9EC1-39C559709163}"/>
              </a:ext>
            </a:extLst>
          </p:cNvPr>
          <p:cNvSpPr>
            <a:spLocks noGrp="1"/>
          </p:cNvSpPr>
          <p:nvPr>
            <p:ph type="title" hasCustomPrompt="1"/>
          </p:nvPr>
        </p:nvSpPr>
        <p:spPr>
          <a:xfrm>
            <a:off x="532985" y="2885877"/>
            <a:ext cx="11116091" cy="699379"/>
          </a:xfrm>
        </p:spPr>
        <p:txBody>
          <a:bodyPr anchor="b"/>
          <a:lstStyle>
            <a:lvl1pPr>
              <a:defRPr sz="4800">
                <a:solidFill>
                  <a:schemeClr val="bg1"/>
                </a:solidFill>
              </a:defRPr>
            </a:lvl1pPr>
          </a:lstStyle>
          <a:p>
            <a:r>
              <a:rPr lang="en-GB" err="1"/>
              <a:t>Tekstinosto</a:t>
            </a:r>
            <a:endParaRPr lang="en-FI"/>
          </a:p>
        </p:txBody>
      </p:sp>
      <p:sp>
        <p:nvSpPr>
          <p:cNvPr id="9" name="Text Placeholder 2">
            <a:extLst>
              <a:ext uri="{FF2B5EF4-FFF2-40B4-BE49-F238E27FC236}">
                <a16:creationId xmlns:a16="http://schemas.microsoft.com/office/drawing/2014/main" id="{41ADEB3A-60A1-B94A-A4E3-7827E12182AB}"/>
              </a:ext>
            </a:extLst>
          </p:cNvPr>
          <p:cNvSpPr>
            <a:spLocks noGrp="1"/>
          </p:cNvSpPr>
          <p:nvPr>
            <p:ph type="body" idx="1" hasCustomPrompt="1"/>
          </p:nvPr>
        </p:nvSpPr>
        <p:spPr>
          <a:xfrm>
            <a:off x="532985" y="3697961"/>
            <a:ext cx="10639841" cy="1674140"/>
          </a:xfrm>
        </p:spPr>
        <p:txBody>
          <a:bodyPr>
            <a:normAutofit/>
          </a:bodyPr>
          <a:lstStyle>
            <a:lvl1pPr marL="0" indent="0">
              <a:lnSpc>
                <a:spcPct val="100000"/>
              </a:lnSpc>
              <a:buNone/>
              <a:defRPr lang="fi-FI" sz="2000" smtClean="0">
                <a:solidFill>
                  <a:schemeClr val="accent3"/>
                </a:solidFill>
                <a:effectLs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err="1">
                <a:effectLst/>
                <a:latin typeface="Helvetica Neue" panose="02000503000000020004" pitchFamily="2" charset="0"/>
              </a:rPr>
              <a:t>Lorem</a:t>
            </a:r>
            <a:r>
              <a:rPr lang="fi-FI">
                <a:effectLst/>
                <a:latin typeface="Helvetica Neue" panose="02000503000000020004" pitchFamily="2" charset="0"/>
              </a:rPr>
              <a:t> </a:t>
            </a:r>
            <a:r>
              <a:rPr lang="fi-FI" err="1">
                <a:effectLst/>
                <a:latin typeface="Helvetica Neue" panose="02000503000000020004" pitchFamily="2" charset="0"/>
              </a:rPr>
              <a:t>ipsum</a:t>
            </a:r>
            <a:r>
              <a:rPr lang="fi-FI">
                <a:effectLst/>
                <a:latin typeface="Helvetica Neue" panose="02000503000000020004" pitchFamily="2" charset="0"/>
              </a:rPr>
              <a:t> </a:t>
            </a:r>
            <a:r>
              <a:rPr lang="fi-FI" err="1">
                <a:effectLst/>
                <a:latin typeface="Helvetica Neue" panose="02000503000000020004" pitchFamily="2" charset="0"/>
              </a:rPr>
              <a:t>dolor</a:t>
            </a:r>
            <a:r>
              <a:rPr lang="fi-FI">
                <a:effectLst/>
                <a:latin typeface="Helvetica Neue" panose="02000503000000020004" pitchFamily="2" charset="0"/>
              </a:rPr>
              <a:t> </a:t>
            </a:r>
            <a:r>
              <a:rPr lang="fi-FI" err="1">
                <a:effectLst/>
                <a:latin typeface="Helvetica Neue" panose="02000503000000020004" pitchFamily="2" charset="0"/>
              </a:rPr>
              <a:t>sit</a:t>
            </a:r>
            <a:r>
              <a:rPr lang="fi-FI">
                <a:effectLst/>
                <a:latin typeface="Helvetica Neue" panose="02000503000000020004" pitchFamily="2" charset="0"/>
              </a:rPr>
              <a:t> </a:t>
            </a:r>
            <a:r>
              <a:rPr lang="fi-FI" err="1">
                <a:effectLst/>
                <a:latin typeface="Helvetica Neue" panose="02000503000000020004" pitchFamily="2" charset="0"/>
              </a:rPr>
              <a:t>amet</a:t>
            </a:r>
            <a:r>
              <a:rPr lang="fi-FI">
                <a:effectLst/>
                <a:latin typeface="Helvetica Neue" panose="02000503000000020004" pitchFamily="2" charset="0"/>
              </a:rPr>
              <a:t>, </a:t>
            </a:r>
            <a:r>
              <a:rPr lang="fi-FI" err="1">
                <a:effectLst/>
                <a:latin typeface="Helvetica Neue" panose="02000503000000020004" pitchFamily="2" charset="0"/>
              </a:rPr>
              <a:t>consectetur</a:t>
            </a:r>
            <a:r>
              <a:rPr lang="fi-FI">
                <a:effectLst/>
                <a:latin typeface="Helvetica Neue" panose="02000503000000020004" pitchFamily="2" charset="0"/>
              </a:rPr>
              <a:t> </a:t>
            </a:r>
            <a:r>
              <a:rPr lang="fi-FI" err="1">
                <a:effectLst/>
                <a:latin typeface="Helvetica Neue" panose="02000503000000020004" pitchFamily="2" charset="0"/>
              </a:rPr>
              <a:t>adipiscing</a:t>
            </a:r>
            <a:r>
              <a:rPr lang="fi-FI">
                <a:effectLst/>
                <a:latin typeface="Helvetica Neue" panose="02000503000000020004" pitchFamily="2" charset="0"/>
              </a:rPr>
              <a:t> elit. </a:t>
            </a:r>
            <a:r>
              <a:rPr lang="fi-FI" err="1">
                <a:effectLst/>
                <a:latin typeface="Helvetica Neue" panose="02000503000000020004" pitchFamily="2" charset="0"/>
              </a:rPr>
              <a:t>Nulla</a:t>
            </a:r>
            <a:r>
              <a:rPr lang="fi-FI">
                <a:effectLst/>
                <a:latin typeface="Helvetica Neue" panose="02000503000000020004" pitchFamily="2" charset="0"/>
              </a:rPr>
              <a:t> </a:t>
            </a:r>
            <a:r>
              <a:rPr lang="fi-FI" err="1">
                <a:effectLst/>
                <a:latin typeface="Helvetica Neue" panose="02000503000000020004" pitchFamily="2" charset="0"/>
              </a:rPr>
              <a:t>molestie</a:t>
            </a:r>
            <a:r>
              <a:rPr lang="fi-FI">
                <a:effectLst/>
                <a:latin typeface="Helvetica Neue" panose="02000503000000020004" pitchFamily="2" charset="0"/>
              </a:rPr>
              <a:t> </a:t>
            </a:r>
            <a:r>
              <a:rPr lang="fi-FI" err="1">
                <a:effectLst/>
                <a:latin typeface="Helvetica Neue" panose="02000503000000020004" pitchFamily="2" charset="0"/>
              </a:rPr>
              <a:t>lectus</a:t>
            </a:r>
            <a:r>
              <a:rPr lang="fi-FI">
                <a:effectLst/>
                <a:latin typeface="Helvetica Neue" panose="02000503000000020004" pitchFamily="2" charset="0"/>
              </a:rPr>
              <a:t> </a:t>
            </a:r>
            <a:r>
              <a:rPr lang="fi-FI" err="1">
                <a:effectLst/>
                <a:latin typeface="Helvetica Neue" panose="02000503000000020004" pitchFamily="2" charset="0"/>
              </a:rPr>
              <a:t>dolor</a:t>
            </a:r>
            <a:r>
              <a:rPr lang="fi-FI">
                <a:effectLst/>
                <a:latin typeface="Helvetica Neue" panose="02000503000000020004" pitchFamily="2" charset="0"/>
              </a:rPr>
              <a:t>, </a:t>
            </a:r>
            <a:r>
              <a:rPr lang="fi-FI" err="1">
                <a:effectLst/>
                <a:latin typeface="Helvetica Neue" panose="02000503000000020004" pitchFamily="2" charset="0"/>
              </a:rPr>
              <a:t>ac</a:t>
            </a:r>
            <a:r>
              <a:rPr lang="fi-FI">
                <a:effectLst/>
                <a:latin typeface="Helvetica Neue" panose="02000503000000020004" pitchFamily="2" charset="0"/>
              </a:rPr>
              <a:t> </a:t>
            </a:r>
            <a:r>
              <a:rPr lang="fi-FI" err="1">
                <a:effectLst/>
                <a:latin typeface="Helvetica Neue" panose="02000503000000020004" pitchFamily="2" charset="0"/>
              </a:rPr>
              <a:t>egestas</a:t>
            </a:r>
            <a:r>
              <a:rPr lang="fi-FI">
                <a:effectLst/>
                <a:latin typeface="Helvetica Neue" panose="02000503000000020004" pitchFamily="2" charset="0"/>
              </a:rPr>
              <a:t> </a:t>
            </a:r>
            <a:r>
              <a:rPr lang="fi-FI" err="1">
                <a:effectLst/>
                <a:latin typeface="Helvetica Neue" panose="02000503000000020004" pitchFamily="2" charset="0"/>
              </a:rPr>
              <a:t>mauris</a:t>
            </a:r>
            <a:r>
              <a:rPr lang="fi-FI">
                <a:effectLst/>
                <a:latin typeface="Helvetica Neue" panose="02000503000000020004" pitchFamily="2" charset="0"/>
              </a:rPr>
              <a:t> </a:t>
            </a:r>
            <a:r>
              <a:rPr lang="fi-FI" err="1">
                <a:effectLst/>
                <a:latin typeface="Helvetica Neue" panose="02000503000000020004" pitchFamily="2" charset="0"/>
              </a:rPr>
              <a:t>ornare</a:t>
            </a:r>
            <a:r>
              <a:rPr lang="fi-FI">
                <a:effectLst/>
                <a:latin typeface="Helvetica Neue" panose="02000503000000020004" pitchFamily="2" charset="0"/>
              </a:rPr>
              <a:t> </a:t>
            </a:r>
            <a:r>
              <a:rPr lang="fi-FI" err="1">
                <a:effectLst/>
                <a:latin typeface="Helvetica Neue" panose="02000503000000020004" pitchFamily="2" charset="0"/>
              </a:rPr>
              <a:t>nec</a:t>
            </a:r>
            <a:r>
              <a:rPr lang="fi-FI">
                <a:effectLst/>
                <a:latin typeface="Helvetica Neue" panose="02000503000000020004" pitchFamily="2" charset="0"/>
              </a:rPr>
              <a:t>. </a:t>
            </a:r>
            <a:r>
              <a:rPr lang="fi-FI" err="1">
                <a:effectLst/>
                <a:latin typeface="Helvetica Neue" panose="02000503000000020004" pitchFamily="2" charset="0"/>
              </a:rPr>
              <a:t>Mauris</a:t>
            </a:r>
            <a:r>
              <a:rPr lang="fi-FI">
                <a:effectLst/>
                <a:latin typeface="Helvetica Neue" panose="02000503000000020004" pitchFamily="2" charset="0"/>
              </a:rPr>
              <a:t> </a:t>
            </a:r>
            <a:r>
              <a:rPr lang="fi-FI" err="1">
                <a:effectLst/>
                <a:latin typeface="Helvetica Neue" panose="02000503000000020004" pitchFamily="2" charset="0"/>
              </a:rPr>
              <a:t>eu</a:t>
            </a:r>
            <a:r>
              <a:rPr lang="fi-FI">
                <a:effectLst/>
                <a:latin typeface="Helvetica Neue" panose="02000503000000020004" pitchFamily="2" charset="0"/>
              </a:rPr>
              <a:t> </a:t>
            </a:r>
            <a:r>
              <a:rPr lang="fi-FI" err="1">
                <a:effectLst/>
                <a:latin typeface="Helvetica Neue" panose="02000503000000020004" pitchFamily="2" charset="0"/>
              </a:rPr>
              <a:t>neque</a:t>
            </a:r>
            <a:r>
              <a:rPr lang="fi-FI">
                <a:effectLst/>
                <a:latin typeface="Helvetica Neue" panose="02000503000000020004" pitchFamily="2" charset="0"/>
              </a:rPr>
              <a:t> </a:t>
            </a:r>
            <a:r>
              <a:rPr lang="fi-FI" err="1">
                <a:effectLst/>
                <a:latin typeface="Helvetica Neue" panose="02000503000000020004" pitchFamily="2" charset="0"/>
              </a:rPr>
              <a:t>sapien</a:t>
            </a:r>
            <a:r>
              <a:rPr lang="fi-FI">
                <a:effectLst/>
                <a:latin typeface="Helvetica Neue" panose="02000503000000020004" pitchFamily="2" charset="0"/>
              </a:rPr>
              <a:t>. </a:t>
            </a:r>
            <a:r>
              <a:rPr lang="fi-FI" err="1">
                <a:effectLst/>
                <a:latin typeface="Helvetica Neue" panose="02000503000000020004" pitchFamily="2" charset="0"/>
              </a:rPr>
              <a:t>Etiam</a:t>
            </a:r>
            <a:r>
              <a:rPr lang="fi-FI">
                <a:effectLst/>
                <a:latin typeface="Helvetica Neue" panose="02000503000000020004" pitchFamily="2" charset="0"/>
              </a:rPr>
              <a:t> </a:t>
            </a:r>
            <a:r>
              <a:rPr lang="fi-FI" err="1">
                <a:effectLst/>
                <a:latin typeface="Helvetica Neue" panose="02000503000000020004" pitchFamily="2" charset="0"/>
              </a:rPr>
              <a:t>blandit</a:t>
            </a:r>
            <a:r>
              <a:rPr lang="fi-FI">
                <a:effectLst/>
                <a:latin typeface="Helvetica Neue" panose="02000503000000020004" pitchFamily="2" charset="0"/>
              </a:rPr>
              <a:t> </a:t>
            </a:r>
            <a:r>
              <a:rPr lang="fi-FI" err="1">
                <a:effectLst/>
                <a:latin typeface="Helvetica Neue" panose="02000503000000020004" pitchFamily="2" charset="0"/>
              </a:rPr>
              <a:t>leo</a:t>
            </a:r>
            <a:r>
              <a:rPr lang="fi-FI">
                <a:effectLst/>
                <a:latin typeface="Helvetica Neue" panose="02000503000000020004" pitchFamily="2" charset="0"/>
              </a:rPr>
              <a:t> id </a:t>
            </a:r>
            <a:r>
              <a:rPr lang="fi-FI" err="1">
                <a:effectLst/>
                <a:latin typeface="Helvetica Neue" panose="02000503000000020004" pitchFamily="2" charset="0"/>
              </a:rPr>
              <a:t>mauris</a:t>
            </a:r>
            <a:r>
              <a:rPr lang="fi-FI">
                <a:effectLst/>
                <a:latin typeface="Helvetica Neue" panose="02000503000000020004" pitchFamily="2" charset="0"/>
              </a:rPr>
              <a:t> </a:t>
            </a:r>
            <a:r>
              <a:rPr lang="fi-FI" err="1">
                <a:effectLst/>
                <a:latin typeface="Helvetica Neue" panose="02000503000000020004" pitchFamily="2" charset="0"/>
              </a:rPr>
              <a:t>cursus</a:t>
            </a:r>
            <a:r>
              <a:rPr lang="fi-FI">
                <a:effectLst/>
                <a:latin typeface="Helvetica Neue" panose="02000503000000020004" pitchFamily="2" charset="0"/>
              </a:rPr>
              <a:t>, a </a:t>
            </a:r>
            <a:r>
              <a:rPr lang="fi-FI" err="1">
                <a:effectLst/>
                <a:latin typeface="Helvetica Neue" panose="02000503000000020004" pitchFamily="2" charset="0"/>
              </a:rPr>
              <a:t>posuere</a:t>
            </a:r>
            <a:r>
              <a:rPr lang="fi-FI">
                <a:effectLst/>
                <a:latin typeface="Helvetica Neue" panose="02000503000000020004" pitchFamily="2" charset="0"/>
              </a:rPr>
              <a:t> </a:t>
            </a:r>
            <a:r>
              <a:rPr lang="fi-FI" err="1">
                <a:effectLst/>
                <a:latin typeface="Helvetica Neue" panose="02000503000000020004" pitchFamily="2" charset="0"/>
              </a:rPr>
              <a:t>ante</a:t>
            </a:r>
            <a:r>
              <a:rPr lang="fi-FI">
                <a:effectLst/>
                <a:latin typeface="Helvetica Neue" panose="02000503000000020004" pitchFamily="2" charset="0"/>
              </a:rPr>
              <a:t> </a:t>
            </a:r>
            <a:r>
              <a:rPr lang="fi-FI" err="1">
                <a:effectLst/>
                <a:latin typeface="Helvetica Neue" panose="02000503000000020004" pitchFamily="2" charset="0"/>
              </a:rPr>
              <a:t>imperdiet</a:t>
            </a:r>
            <a:r>
              <a:rPr lang="fi-FI">
                <a:effectLst/>
                <a:latin typeface="Helvetica Neue" panose="02000503000000020004" pitchFamily="2" charset="0"/>
              </a:rPr>
              <a:t>. </a:t>
            </a:r>
            <a:r>
              <a:rPr lang="fi-FI" err="1">
                <a:effectLst/>
                <a:latin typeface="Helvetica Neue" panose="02000503000000020004" pitchFamily="2" charset="0"/>
              </a:rPr>
              <a:t>Vivamus</a:t>
            </a:r>
            <a:r>
              <a:rPr lang="fi-FI">
                <a:effectLst/>
                <a:latin typeface="Helvetica Neue" panose="02000503000000020004" pitchFamily="2" charset="0"/>
              </a:rPr>
              <a:t> a </a:t>
            </a:r>
            <a:r>
              <a:rPr lang="fi-FI" err="1">
                <a:effectLst/>
                <a:latin typeface="Helvetica Neue" panose="02000503000000020004" pitchFamily="2" charset="0"/>
              </a:rPr>
              <a:t>sapien</a:t>
            </a:r>
            <a:r>
              <a:rPr lang="fi-FI">
                <a:effectLst/>
                <a:latin typeface="Helvetica Neue" panose="02000503000000020004" pitchFamily="2" charset="0"/>
              </a:rPr>
              <a:t> et magna </a:t>
            </a:r>
            <a:r>
              <a:rPr lang="fi-FI" err="1">
                <a:effectLst/>
                <a:latin typeface="Helvetica Neue" panose="02000503000000020004" pitchFamily="2" charset="0"/>
              </a:rPr>
              <a:t>molestie</a:t>
            </a:r>
            <a:r>
              <a:rPr lang="fi-FI">
                <a:effectLst/>
                <a:latin typeface="Helvetica Neue" panose="02000503000000020004" pitchFamily="2" charset="0"/>
              </a:rPr>
              <a:t> </a:t>
            </a:r>
            <a:r>
              <a:rPr lang="fi-FI" err="1">
                <a:effectLst/>
                <a:latin typeface="Helvetica Neue" panose="02000503000000020004" pitchFamily="2" charset="0"/>
              </a:rPr>
              <a:t>dictum</a:t>
            </a:r>
            <a:r>
              <a:rPr lang="fi-FI">
                <a:effectLst/>
                <a:latin typeface="Helvetica Neue" panose="02000503000000020004" pitchFamily="2" charset="0"/>
              </a:rPr>
              <a:t> </a:t>
            </a:r>
            <a:r>
              <a:rPr lang="fi-FI" err="1">
                <a:effectLst/>
                <a:latin typeface="Helvetica Neue" panose="02000503000000020004" pitchFamily="2" charset="0"/>
              </a:rPr>
              <a:t>non</a:t>
            </a:r>
            <a:r>
              <a:rPr lang="fi-FI">
                <a:effectLst/>
                <a:latin typeface="Helvetica Neue" panose="02000503000000020004" pitchFamily="2" charset="0"/>
              </a:rPr>
              <a:t> id </a:t>
            </a:r>
            <a:r>
              <a:rPr lang="fi-FI" err="1">
                <a:effectLst/>
                <a:latin typeface="Helvetica Neue" panose="02000503000000020004" pitchFamily="2" charset="0"/>
              </a:rPr>
              <a:t>odio</a:t>
            </a:r>
            <a:r>
              <a:rPr lang="fi-FI">
                <a:effectLst/>
                <a:latin typeface="Helvetica Neue" panose="02000503000000020004" pitchFamily="2" charset="0"/>
              </a:rPr>
              <a:t>.</a:t>
            </a:r>
          </a:p>
        </p:txBody>
      </p:sp>
      <p:pic>
        <p:nvPicPr>
          <p:cNvPr id="12" name="Kuva 11">
            <a:extLst>
              <a:ext uri="{FF2B5EF4-FFF2-40B4-BE49-F238E27FC236}">
                <a16:creationId xmlns:a16="http://schemas.microsoft.com/office/drawing/2014/main" id="{48537B1E-9817-8942-A829-CF8D2BDA8DE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4800" y="6397200"/>
            <a:ext cx="828000" cy="386078"/>
          </a:xfrm>
          <a:prstGeom prst="rect">
            <a:avLst/>
          </a:prstGeom>
        </p:spPr>
      </p:pic>
    </p:spTree>
    <p:extLst>
      <p:ext uri="{BB962C8B-B14F-4D97-AF65-F5344CB8AC3E}">
        <p14:creationId xmlns:p14="http://schemas.microsoft.com/office/powerpoint/2010/main" val="38320778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Kiitosdia">
    <p:bg>
      <p:bgPr>
        <a:solidFill>
          <a:schemeClr val="tx1"/>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38C4CC85-53AB-4C44-B356-5A805D251482}"/>
              </a:ext>
            </a:extLst>
          </p:cNvPr>
          <p:cNvSpPr/>
          <p:nvPr userDrawn="1"/>
        </p:nvSpPr>
        <p:spPr>
          <a:xfrm>
            <a:off x="11201402" y="6465177"/>
            <a:ext cx="831849" cy="2816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1"/>
          </a:p>
        </p:txBody>
      </p:sp>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fld id="{F1B713A5-41B5-EB42-A445-E889B41DEB57}" type="datetime1">
              <a:rPr lang="fi-FI" smtClean="0"/>
              <a:t>16.12.2022</a:t>
            </a:fld>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r>
              <a:rPr lang="en-GB"/>
              <a:t>© HelsinkiMissio</a:t>
            </a:r>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lvl1pPr>
              <a:defRPr>
                <a:solidFill>
                  <a:schemeClr val="bg2"/>
                </a:solidFill>
              </a:defRPr>
            </a:lvl1pPr>
          </a:lstStyle>
          <a:p>
            <a:fld id="{E13288F7-76E5-7043-9CF9-E79F30AE9A2B}" type="slidenum">
              <a:rPr lang="en-FI" smtClean="0"/>
              <a:pPr/>
              <a:t>‹#›</a:t>
            </a:fld>
            <a:endParaRPr lang="en-FI"/>
          </a:p>
        </p:txBody>
      </p:sp>
      <p:sp>
        <p:nvSpPr>
          <p:cNvPr id="8" name="Title 1">
            <a:extLst>
              <a:ext uri="{FF2B5EF4-FFF2-40B4-BE49-F238E27FC236}">
                <a16:creationId xmlns:a16="http://schemas.microsoft.com/office/drawing/2014/main" id="{B88F7D58-26AA-AA48-89E5-E6F8C42A3941}"/>
              </a:ext>
            </a:extLst>
          </p:cNvPr>
          <p:cNvSpPr>
            <a:spLocks noGrp="1"/>
          </p:cNvSpPr>
          <p:nvPr>
            <p:ph type="title" hasCustomPrompt="1"/>
          </p:nvPr>
        </p:nvSpPr>
        <p:spPr>
          <a:xfrm>
            <a:off x="532985" y="2885877"/>
            <a:ext cx="11116091" cy="699379"/>
          </a:xfrm>
        </p:spPr>
        <p:txBody>
          <a:bodyPr anchor="b"/>
          <a:lstStyle>
            <a:lvl1pPr>
              <a:defRPr sz="4800">
                <a:solidFill>
                  <a:schemeClr val="accent3"/>
                </a:solidFill>
              </a:defRPr>
            </a:lvl1pPr>
          </a:lstStyle>
          <a:p>
            <a:r>
              <a:rPr lang="en-GB"/>
              <a:t>KIITOS!</a:t>
            </a:r>
            <a:endParaRPr lang="en-FI"/>
          </a:p>
        </p:txBody>
      </p:sp>
      <p:sp>
        <p:nvSpPr>
          <p:cNvPr id="9" name="Text Placeholder 2">
            <a:extLst>
              <a:ext uri="{FF2B5EF4-FFF2-40B4-BE49-F238E27FC236}">
                <a16:creationId xmlns:a16="http://schemas.microsoft.com/office/drawing/2014/main" id="{B48A036B-ED5B-1444-85B8-870110B6F5A8}"/>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a:t>Alaotsikko, tämän kentän voi halutessaan poistaa</a:t>
            </a:r>
            <a:endParaRPr lang="en-FI"/>
          </a:p>
        </p:txBody>
      </p:sp>
      <p:pic>
        <p:nvPicPr>
          <p:cNvPr id="12" name="Kuva 11">
            <a:extLst>
              <a:ext uri="{FF2B5EF4-FFF2-40B4-BE49-F238E27FC236}">
                <a16:creationId xmlns:a16="http://schemas.microsoft.com/office/drawing/2014/main" id="{152252CE-E4DB-8A46-9043-BA51649D0D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4800" y="6397200"/>
            <a:ext cx="828000" cy="386078"/>
          </a:xfrm>
          <a:prstGeom prst="rect">
            <a:avLst/>
          </a:prstGeom>
        </p:spPr>
      </p:pic>
    </p:spTree>
    <p:extLst>
      <p:ext uri="{BB962C8B-B14F-4D97-AF65-F5344CB8AC3E}">
        <p14:creationId xmlns:p14="http://schemas.microsoft.com/office/powerpoint/2010/main" val="303184956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E8227-09EA-934A-A88E-26594341C812}"/>
              </a:ext>
            </a:extLst>
          </p:cNvPr>
          <p:cNvSpPr>
            <a:spLocks noGrp="1"/>
          </p:cNvSpPr>
          <p:nvPr>
            <p:ph type="title" hasCustomPrompt="1"/>
          </p:nvPr>
        </p:nvSpPr>
        <p:spPr/>
        <p:txBody>
          <a:bodyPr/>
          <a:lstStyle/>
          <a:p>
            <a:r>
              <a:rPr lang="en-GB"/>
              <a:t>Click to add title</a:t>
            </a:r>
            <a:endParaRPr lang="en-FI"/>
          </a:p>
        </p:txBody>
      </p:sp>
      <p:sp>
        <p:nvSpPr>
          <p:cNvPr id="3" name="Content Placeholder 2">
            <a:extLst>
              <a:ext uri="{FF2B5EF4-FFF2-40B4-BE49-F238E27FC236}">
                <a16:creationId xmlns:a16="http://schemas.microsoft.com/office/drawing/2014/main" id="{3E13DE84-A1B6-9543-8BB9-B74CEFC826F1}"/>
              </a:ext>
            </a:extLst>
          </p:cNvPr>
          <p:cNvSpPr>
            <a:spLocks noGrp="1"/>
          </p:cNvSpPr>
          <p:nvPr>
            <p:ph idx="1" hasCustomPrompt="1"/>
          </p:nvPr>
        </p:nvSpPr>
        <p:spPr>
          <a:xfrm>
            <a:off x="532985" y="1590676"/>
            <a:ext cx="8607841" cy="4352400"/>
          </a:xfrm>
        </p:spPr>
        <p:txBody>
          <a:bodyPr/>
          <a:lstStyle>
            <a:lvl1pPr marL="0" indent="0">
              <a:lnSpc>
                <a:spcPct val="100000"/>
              </a:lnSpc>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add text</a:t>
            </a:r>
          </a:p>
        </p:txBody>
      </p:sp>
      <p:sp>
        <p:nvSpPr>
          <p:cNvPr id="4" name="Date Placeholder 3">
            <a:extLst>
              <a:ext uri="{FF2B5EF4-FFF2-40B4-BE49-F238E27FC236}">
                <a16:creationId xmlns:a16="http://schemas.microsoft.com/office/drawing/2014/main" id="{E2D213B0-9BF0-1F46-9A7E-69F5E948FA47}"/>
              </a:ext>
            </a:extLst>
          </p:cNvPr>
          <p:cNvSpPr>
            <a:spLocks noGrp="1"/>
          </p:cNvSpPr>
          <p:nvPr>
            <p:ph type="dt" sz="half" idx="10"/>
          </p:nvPr>
        </p:nvSpPr>
        <p:spPr/>
        <p:txBody>
          <a:bodyPr/>
          <a:lstStyle/>
          <a:p>
            <a:fld id="{0C035AC3-0F64-714F-A3F2-92BF0A5074EC}" type="datetime1">
              <a:rPr lang="fi-FI" smtClean="0"/>
              <a:t>16.12.2022</a:t>
            </a:fld>
            <a:endParaRPr lang="en-FI"/>
          </a:p>
        </p:txBody>
      </p:sp>
      <p:sp>
        <p:nvSpPr>
          <p:cNvPr id="5" name="Footer Placeholder 4">
            <a:extLst>
              <a:ext uri="{FF2B5EF4-FFF2-40B4-BE49-F238E27FC236}">
                <a16:creationId xmlns:a16="http://schemas.microsoft.com/office/drawing/2014/main" id="{87FA4239-C2C7-6A4F-9D7D-44A0B180D9C2}"/>
              </a:ext>
            </a:extLst>
          </p:cNvPr>
          <p:cNvSpPr>
            <a:spLocks noGrp="1"/>
          </p:cNvSpPr>
          <p:nvPr>
            <p:ph type="ftr" sz="quarter" idx="11"/>
          </p:nvPr>
        </p:nvSpPr>
        <p:spPr/>
        <p:txBody>
          <a:bodyPr/>
          <a:lstStyle/>
          <a:p>
            <a:r>
              <a:rPr lang="en-GB"/>
              <a:t>© HelsinkiMissio</a:t>
            </a:r>
            <a:endParaRPr lang="en-FI"/>
          </a:p>
        </p:txBody>
      </p:sp>
      <p:sp>
        <p:nvSpPr>
          <p:cNvPr id="6" name="Slide Number Placeholder 5">
            <a:extLst>
              <a:ext uri="{FF2B5EF4-FFF2-40B4-BE49-F238E27FC236}">
                <a16:creationId xmlns:a16="http://schemas.microsoft.com/office/drawing/2014/main" id="{E0909CB1-A7AA-674E-9F1F-2B869ADCDFCD}"/>
              </a:ext>
            </a:extLst>
          </p:cNvPr>
          <p:cNvSpPr>
            <a:spLocks noGrp="1"/>
          </p:cNvSpPr>
          <p:nvPr>
            <p:ph type="sldNum" sz="quarter" idx="12"/>
          </p:nvPr>
        </p:nvSpPr>
        <p:spPr/>
        <p:txBody>
          <a:bodyPr/>
          <a:lstStyle/>
          <a:p>
            <a:fld id="{E13288F7-76E5-7043-9CF9-E79F30AE9A2B}" type="slidenum">
              <a:rPr lang="en-FI" smtClean="0"/>
              <a:t>‹#›</a:t>
            </a:fld>
            <a:endParaRPr lang="en-FI"/>
          </a:p>
        </p:txBody>
      </p:sp>
    </p:spTree>
    <p:extLst>
      <p:ext uri="{BB962C8B-B14F-4D97-AF65-F5344CB8AC3E}">
        <p14:creationId xmlns:p14="http://schemas.microsoft.com/office/powerpoint/2010/main" val="58071834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theme" Target="../theme/theme2.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image" Target="../media/image19.png"/><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image" Target="../media/image18.svg"/><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2" name="Title Placeholder 11">
            <a:extLst>
              <a:ext uri="{FF2B5EF4-FFF2-40B4-BE49-F238E27FC236}">
                <a16:creationId xmlns:a16="http://schemas.microsoft.com/office/drawing/2014/main" id="{AC328083-9A93-0019-FDA7-7FE0AB638DB9}"/>
              </a:ext>
            </a:extLst>
          </p:cNvPr>
          <p:cNvSpPr>
            <a:spLocks noGrp="1"/>
          </p:cNvSpPr>
          <p:nvPr>
            <p:ph type="title"/>
          </p:nvPr>
        </p:nvSpPr>
        <p:spPr>
          <a:xfrm>
            <a:off x="609600" y="599091"/>
            <a:ext cx="10975352" cy="1037008"/>
          </a:xfrm>
          <a:prstGeom prst="rect">
            <a:avLst/>
          </a:prstGeom>
        </p:spPr>
        <p:txBody>
          <a:bodyPr vert="horz" wrap="square" lIns="251999" tIns="251999" rIns="91440" bIns="90000" rtlCol="0" anchor="t" anchorCtr="0">
            <a:normAutofit/>
          </a:bodyPr>
          <a:lstStyle/>
          <a:p>
            <a:r>
              <a:rPr lang="fi-FI"/>
              <a:t>Muokkaa ots. perustyyl. napsautt.</a:t>
            </a:r>
            <a:endParaRPr lang="en-GB"/>
          </a:p>
        </p:txBody>
      </p:sp>
      <p:sp>
        <p:nvSpPr>
          <p:cNvPr id="13" name="Text Placeholder 12">
            <a:extLst>
              <a:ext uri="{FF2B5EF4-FFF2-40B4-BE49-F238E27FC236}">
                <a16:creationId xmlns:a16="http://schemas.microsoft.com/office/drawing/2014/main" id="{63E1953A-0C68-498C-11E2-B4F2F54C3994}"/>
              </a:ext>
            </a:extLst>
          </p:cNvPr>
          <p:cNvSpPr>
            <a:spLocks noGrp="1"/>
          </p:cNvSpPr>
          <p:nvPr>
            <p:ph type="body" idx="1"/>
          </p:nvPr>
        </p:nvSpPr>
        <p:spPr>
          <a:xfrm>
            <a:off x="607048" y="1511559"/>
            <a:ext cx="10985511" cy="4736606"/>
          </a:xfrm>
          <a:prstGeom prst="rect">
            <a:avLst/>
          </a:prstGeom>
        </p:spPr>
        <p:txBody>
          <a:bodyPr vert="horz" lIns="288000" tIns="90000" rIns="91440" bIns="9000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1055193811"/>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0" r:id="rId4"/>
    <p:sldLayoutId id="2147483658" r:id="rId5"/>
    <p:sldLayoutId id="2147483661" r:id="rId6"/>
    <p:sldLayoutId id="2147483651" r:id="rId7"/>
    <p:sldLayoutId id="2147483667" r:id="rId8"/>
    <p:sldLayoutId id="2147483659" r:id="rId9"/>
    <p:sldLayoutId id="2147483668" r:id="rId10"/>
    <p:sldLayoutId id="2147483662" r:id="rId11"/>
    <p:sldLayoutId id="2147483669" r:id="rId12"/>
    <p:sldLayoutId id="2147483664" r:id="rId13"/>
    <p:sldLayoutId id="2147483665" r:id="rId14"/>
    <p:sldLayoutId id="2147483677" r:id="rId15"/>
    <p:sldLayoutId id="2147483678" r:id="rId16"/>
    <p:sldLayoutId id="2147483652" r:id="rId17"/>
    <p:sldLayoutId id="2147483660" r:id="rId18"/>
    <p:sldLayoutId id="2147483663" r:id="rId19"/>
    <p:sldLayoutId id="2147483653" r:id="rId20"/>
    <p:sldLayoutId id="2147483656" r:id="rId21"/>
    <p:sldLayoutId id="2147483657" r:id="rId22"/>
    <p:sldLayoutId id="2147483675" r:id="rId23"/>
    <p:sldLayoutId id="2147483676" r:id="rId24"/>
    <p:sldLayoutId id="2147483672" r:id="rId25"/>
    <p:sldLayoutId id="2147483679" r:id="rId26"/>
    <p:sldLayoutId id="2147483673" r:id="rId27"/>
    <p:sldLayoutId id="2147483674" r:id="rId28"/>
    <p:sldLayoutId id="2147483680" r:id="rId29"/>
    <p:sldLayoutId id="2147483681" r:id="rId30"/>
    <p:sldLayoutId id="2147483682" r:id="rId31"/>
    <p:sldLayoutId id="2147483683" r:id="rId32"/>
    <p:sldLayoutId id="2147483684" r:id="rId33"/>
    <p:sldLayoutId id="2147483706" r:id="rId34"/>
  </p:sldLayoutIdLst>
  <p:hf sldNum="0" hdr="0" ftr="0" dt="0"/>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orient="horz" pos="2260" userDrawn="1">
          <p15:clr>
            <a:srgbClr val="F26B43"/>
          </p15:clr>
        </p15:guide>
        <p15:guide id="5" pos="7106" userDrawn="1">
          <p15:clr>
            <a:srgbClr val="F26B43"/>
          </p15:clr>
        </p15:guide>
        <p15:guide id="6" pos="7310" userDrawn="1">
          <p15:clr>
            <a:srgbClr val="F26B43"/>
          </p15:clr>
        </p15:guide>
        <p15:guide id="7" pos="7206" userDrawn="1">
          <p15:clr>
            <a:srgbClr val="F26B43"/>
          </p15:clr>
        </p15:guide>
        <p15:guide id="8" pos="370" userDrawn="1">
          <p15:clr>
            <a:srgbClr val="F26B43"/>
          </p15:clr>
        </p15:guide>
        <p15:guide id="9" pos="483" userDrawn="1">
          <p15:clr>
            <a:srgbClr val="F26B43"/>
          </p15:clr>
        </p15:guide>
        <p15:guide id="10" orient="horz" pos="368" userDrawn="1">
          <p15:clr>
            <a:srgbClr val="F26B43"/>
          </p15:clr>
        </p15:guide>
        <p15:guide id="11" orient="horz" pos="468" userDrawn="1">
          <p15:clr>
            <a:srgbClr val="F26B43"/>
          </p15:clr>
        </p15:guide>
        <p15:guide id="12" orient="horz" pos="3952" userDrawn="1">
          <p15:clr>
            <a:srgbClr val="F26B43"/>
          </p15:clr>
        </p15:guide>
        <p15:guide id="13" orient="horz" pos="3838" userDrawn="1">
          <p15:clr>
            <a:srgbClr val="F26B43"/>
          </p15:clr>
        </p15:guide>
        <p15:guide id="14" pos="3749" userDrawn="1">
          <p15:clr>
            <a:srgbClr val="F26B43"/>
          </p15:clr>
        </p15:guide>
        <p15:guide id="15" pos="3931" userDrawn="1">
          <p15:clr>
            <a:srgbClr val="F26B43"/>
          </p15:clr>
        </p15:guide>
        <p15:guide id="16" orient="horz" pos="2047" userDrawn="1">
          <p15:clr>
            <a:srgbClr val="F26B43"/>
          </p15:clr>
        </p15:guide>
        <p15:guide id="17"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22">
            <a:extLst>
              <a:ext uri="{96DAC541-7B7A-43D3-8B79-37D633B846F1}">
                <asvg:svgBlip xmlns:asvg="http://schemas.microsoft.com/office/drawing/2016/SVG/main" r:embed="rId23"/>
              </a:ext>
            </a:extLst>
          </a:blip>
          <a:stretch>
            <a:fillRect/>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84524890-3716-6345-BFB3-87D779D79B01}"/>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11223316" y="6398628"/>
            <a:ext cx="825672" cy="384993"/>
          </a:xfrm>
          <a:prstGeom prst="rect">
            <a:avLst/>
          </a:prstGeom>
        </p:spPr>
      </p:pic>
      <p:sp>
        <p:nvSpPr>
          <p:cNvPr id="2" name="Title Placeholder 1">
            <a:extLst>
              <a:ext uri="{FF2B5EF4-FFF2-40B4-BE49-F238E27FC236}">
                <a16:creationId xmlns:a16="http://schemas.microsoft.com/office/drawing/2014/main" id="{E9B2C156-1720-B746-AEBF-68EA0056439D}"/>
              </a:ext>
            </a:extLst>
          </p:cNvPr>
          <p:cNvSpPr>
            <a:spLocks noGrp="1"/>
          </p:cNvSpPr>
          <p:nvPr>
            <p:ph type="title"/>
          </p:nvPr>
        </p:nvSpPr>
        <p:spPr>
          <a:xfrm>
            <a:off x="538163" y="512135"/>
            <a:ext cx="11120853" cy="612000"/>
          </a:xfrm>
          <a:prstGeom prst="rect">
            <a:avLst/>
          </a:prstGeom>
        </p:spPr>
        <p:txBody>
          <a:bodyPr vert="horz" lIns="0" tIns="0" rIns="0" bIns="0" rtlCol="0" anchor="ctr">
            <a:noAutofit/>
          </a:bodyPr>
          <a:lstStyle/>
          <a:p>
            <a:r>
              <a:rPr lang="en-GB"/>
              <a:t>CLICK TO EDIT MASTER TITLE STYLE</a:t>
            </a:r>
            <a:endParaRPr lang="en-FI"/>
          </a:p>
        </p:txBody>
      </p:sp>
      <p:sp>
        <p:nvSpPr>
          <p:cNvPr id="3" name="Text Placeholder 2">
            <a:extLst>
              <a:ext uri="{FF2B5EF4-FFF2-40B4-BE49-F238E27FC236}">
                <a16:creationId xmlns:a16="http://schemas.microsoft.com/office/drawing/2014/main" id="{CB3E1A5A-D50D-7C4F-998F-6ADC919FC130}"/>
              </a:ext>
            </a:extLst>
          </p:cNvPr>
          <p:cNvSpPr>
            <a:spLocks noGrp="1"/>
          </p:cNvSpPr>
          <p:nvPr>
            <p:ph type="body" idx="1"/>
          </p:nvPr>
        </p:nvSpPr>
        <p:spPr>
          <a:xfrm>
            <a:off x="532985" y="1252800"/>
            <a:ext cx="8607841" cy="43524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5ED63328-B5C9-2F43-A9AB-BB6D1AF4FD55}"/>
              </a:ext>
            </a:extLst>
          </p:cNvPr>
          <p:cNvSpPr>
            <a:spLocks noGrp="1"/>
          </p:cNvSpPr>
          <p:nvPr>
            <p:ph type="dt" sz="half" idx="2"/>
          </p:nvPr>
        </p:nvSpPr>
        <p:spPr>
          <a:xfrm>
            <a:off x="6635751" y="6409619"/>
            <a:ext cx="1079500" cy="365125"/>
          </a:xfrm>
          <a:prstGeom prst="rect">
            <a:avLst/>
          </a:prstGeom>
        </p:spPr>
        <p:txBody>
          <a:bodyPr vert="horz" lIns="0" tIns="0" rIns="0" bIns="0" rtlCol="0" anchor="ctr"/>
          <a:lstStyle>
            <a:lvl1pPr algn="l">
              <a:defRPr sz="800">
                <a:solidFill>
                  <a:schemeClr val="accent6"/>
                </a:solidFill>
                <a:latin typeface="Arial" panose="020B0604020202020204" pitchFamily="34" charset="0"/>
                <a:ea typeface="Baskerville" panose="02020502070401020303" pitchFamily="18" charset="0"/>
                <a:cs typeface="Arial" panose="020B0604020202020204" pitchFamily="34" charset="0"/>
              </a:defRPr>
            </a:lvl1pPr>
          </a:lstStyle>
          <a:p>
            <a:fld id="{26D14E97-1E24-2B43-B806-7EF22B92342C}" type="datetime1">
              <a:rPr lang="fi-FI" smtClean="0"/>
              <a:pPr/>
              <a:t>16.12.2022</a:t>
            </a:fld>
            <a:endParaRPr lang="en-FI"/>
          </a:p>
        </p:txBody>
      </p:sp>
      <p:sp>
        <p:nvSpPr>
          <p:cNvPr id="5" name="Footer Placeholder 4">
            <a:extLst>
              <a:ext uri="{FF2B5EF4-FFF2-40B4-BE49-F238E27FC236}">
                <a16:creationId xmlns:a16="http://schemas.microsoft.com/office/drawing/2014/main" id="{8CE050D3-D669-484F-BCD8-CD0D2E0C28FC}"/>
              </a:ext>
            </a:extLst>
          </p:cNvPr>
          <p:cNvSpPr>
            <a:spLocks noGrp="1"/>
          </p:cNvSpPr>
          <p:nvPr>
            <p:ph type="ftr" sz="quarter" idx="3"/>
          </p:nvPr>
        </p:nvSpPr>
        <p:spPr>
          <a:xfrm>
            <a:off x="4730581" y="6409618"/>
            <a:ext cx="825671" cy="365125"/>
          </a:xfrm>
          <a:prstGeom prst="rect">
            <a:avLst/>
          </a:prstGeom>
        </p:spPr>
        <p:txBody>
          <a:bodyPr vert="horz" lIns="0" tIns="0" rIns="0" bIns="0" rtlCol="0" anchor="ctr"/>
          <a:lstStyle>
            <a:lvl1pPr algn="r">
              <a:defRPr sz="800">
                <a:solidFill>
                  <a:schemeClr val="accent6"/>
                </a:solidFill>
                <a:latin typeface="Arial" panose="020B0604020202020204" pitchFamily="34" charset="0"/>
                <a:ea typeface="Baskerville" panose="02020502070401020303" pitchFamily="18" charset="0"/>
                <a:cs typeface="Arial" panose="020B0604020202020204" pitchFamily="34" charset="0"/>
              </a:defRPr>
            </a:lvl1pPr>
          </a:lstStyle>
          <a:p>
            <a:r>
              <a:rPr lang="en-FI" b="1"/>
              <a:t>© </a:t>
            </a:r>
            <a:r>
              <a:rPr lang="en-FI"/>
              <a:t>HelsinkiMissio</a:t>
            </a:r>
          </a:p>
        </p:txBody>
      </p:sp>
      <p:sp>
        <p:nvSpPr>
          <p:cNvPr id="6" name="Slide Number Placeholder 5">
            <a:extLst>
              <a:ext uri="{FF2B5EF4-FFF2-40B4-BE49-F238E27FC236}">
                <a16:creationId xmlns:a16="http://schemas.microsoft.com/office/drawing/2014/main" id="{C6DB259C-ABB7-1148-9F58-D78CA6069B92}"/>
              </a:ext>
            </a:extLst>
          </p:cNvPr>
          <p:cNvSpPr>
            <a:spLocks noGrp="1"/>
          </p:cNvSpPr>
          <p:nvPr>
            <p:ph type="sldNum" sz="quarter" idx="4"/>
          </p:nvPr>
        </p:nvSpPr>
        <p:spPr>
          <a:xfrm>
            <a:off x="220717" y="6409619"/>
            <a:ext cx="409107" cy="365124"/>
          </a:xfrm>
          <a:prstGeom prst="rect">
            <a:avLst/>
          </a:prstGeom>
        </p:spPr>
        <p:txBody>
          <a:bodyPr vert="horz" lIns="0" tIns="0" rIns="0" bIns="0" rtlCol="0" anchor="ctr"/>
          <a:lstStyle>
            <a:lvl1pPr algn="l">
              <a:defRPr sz="800">
                <a:solidFill>
                  <a:schemeClr val="tx1"/>
                </a:solidFill>
                <a:latin typeface="Arial" panose="020B0604020202020204" pitchFamily="34" charset="0"/>
                <a:ea typeface="Baskerville" panose="02020502070401020303" pitchFamily="18" charset="0"/>
                <a:cs typeface="Arial" panose="020B0604020202020204" pitchFamily="34" charset="0"/>
              </a:defRPr>
            </a:lvl1pPr>
          </a:lstStyle>
          <a:p>
            <a:fld id="{E13288F7-76E5-7043-9CF9-E79F30AE9A2B}" type="slidenum">
              <a:rPr lang="en-FI" smtClean="0"/>
              <a:pPr/>
              <a:t>‹#›</a:t>
            </a:fld>
            <a:endParaRPr lang="en-FI"/>
          </a:p>
        </p:txBody>
      </p:sp>
    </p:spTree>
    <p:extLst>
      <p:ext uri="{BB962C8B-B14F-4D97-AF65-F5344CB8AC3E}">
        <p14:creationId xmlns:p14="http://schemas.microsoft.com/office/powerpoint/2010/main" val="27764942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Lst>
  <p:hf hdr="0" ftr="0" dt="0"/>
  <p:txStyles>
    <p:titleStyle>
      <a:lvl1pPr algn="l" defTabSz="914377" rtl="0" eaLnBrk="1" latinLnBrk="0" hangingPunct="1">
        <a:lnSpc>
          <a:spcPct val="90000"/>
        </a:lnSpc>
        <a:spcBef>
          <a:spcPct val="0"/>
        </a:spcBef>
        <a:buNone/>
        <a:defRPr sz="4400" b="1" i="0" kern="1200" cap="all" spc="-151" baseline="0">
          <a:solidFill>
            <a:schemeClr val="tx1"/>
          </a:solidFill>
          <a:latin typeface="Times New Roman" panose="02020603050405020304" pitchFamily="18" charset="0"/>
          <a:ea typeface="Baskerville SemiBold" panose="02020502070401020303" pitchFamily="18" charset="0"/>
          <a:cs typeface="Times New Roman" panose="02020603050405020304" pitchFamily="18"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9">
          <p15:clr>
            <a:srgbClr val="F26B43"/>
          </p15:clr>
        </p15:guide>
        <p15:guide id="2" orient="horz" pos="339">
          <p15:clr>
            <a:srgbClr val="F26B43"/>
          </p15:clr>
        </p15:guide>
        <p15:guide id="3" pos="7339">
          <p15:clr>
            <a:srgbClr val="F26B43"/>
          </p15:clr>
        </p15:guide>
        <p15:guide id="4" orient="horz" pos="3979">
          <p15:clr>
            <a:srgbClr val="F26B43"/>
          </p15:clr>
        </p15:guide>
        <p15:guide id="5" pos="3840">
          <p15:clr>
            <a:srgbClr val="F26B43"/>
          </p15:clr>
        </p15:guide>
        <p15:guide id="6" pos="3500">
          <p15:clr>
            <a:srgbClr val="F26B43"/>
          </p15:clr>
        </p15:guide>
        <p15:guide id="7" pos="4180">
          <p15:clr>
            <a:srgbClr val="F26B43"/>
          </p15:clr>
        </p15:guide>
        <p15:guide id="8" pos="2088">
          <p15:clr>
            <a:srgbClr val="F26B43"/>
          </p15:clr>
        </p15:guide>
        <p15:guide id="9" pos="575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2.xml.rels><?xml version="1.0" encoding="UTF-8" standalone="yes"?>
<Relationships xmlns="http://schemas.openxmlformats.org/package/2006/relationships"><Relationship Id="rId3" Type="http://schemas.openxmlformats.org/officeDocument/2006/relationships/hyperlink" Target="https://www.helsinkimissio.fi/tarvitsetko-apua/nuorille/keskustelu-ja-kriisiapu/" TargetMode="External"/><Relationship Id="rId2" Type="http://schemas.openxmlformats.org/officeDocument/2006/relationships/notesSlide" Target="../notesSlides/notesSlide2.xml"/><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hyperlink" Target="http://www.helsinkimissio.fi/" TargetMode="External"/><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hyperlink" Target="https://www.helsinkimissio.fi/tarvitsetko-apua/nuorille/ryhmat/" TargetMode="External"/><Relationship Id="rId5" Type="http://schemas.openxmlformats.org/officeDocument/2006/relationships/hyperlink" Target="https://www.helsinkimissio.fi/tarvitsetko-apua/nuorille/tukihenkilo/" TargetMode="External"/><Relationship Id="rId4" Type="http://schemas.openxmlformats.org/officeDocument/2006/relationships/hyperlink" Target="https://www.helsinkimissio.fi/tarvitsetko-apua/nuorille/keskustelu-ja-kriisiapu/"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hyperlink" Target="https://www.helsinkimissio.fi/" TargetMode="External"/><Relationship Id="rId2" Type="http://schemas.openxmlformats.org/officeDocument/2006/relationships/hyperlink" Target="mailto:schooltobelong@helsinkimissio.fi" TargetMode="External"/><Relationship Id="rId1" Type="http://schemas.openxmlformats.org/officeDocument/2006/relationships/slideLayout" Target="../slideLayouts/slideLayout20.xml"/><Relationship Id="rId4" Type="http://schemas.openxmlformats.org/officeDocument/2006/relationships/hyperlink" Target="https://www.helsinkimissio.fi/schooltobel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026E38-7C91-9E4D-9F6B-2E43A5AF1FCF}"/>
              </a:ext>
            </a:extLst>
          </p:cNvPr>
          <p:cNvSpPr>
            <a:spLocks noGrp="1"/>
          </p:cNvSpPr>
          <p:nvPr>
            <p:ph type="ctrTitle"/>
          </p:nvPr>
        </p:nvSpPr>
        <p:spPr/>
        <p:txBody>
          <a:bodyPr>
            <a:normAutofit/>
          </a:bodyPr>
          <a:lstStyle/>
          <a:p>
            <a:r>
              <a:rPr lang="fi-FI" sz="5400"/>
              <a:t>YKSINÄISYYS</a:t>
            </a:r>
            <a:br>
              <a:rPr lang="fi-FI" sz="4400"/>
            </a:br>
            <a:r>
              <a:rPr lang="fi-FI" sz="4400"/>
              <a:t>–</a:t>
            </a:r>
            <a:br>
              <a:rPr lang="fi-FI" sz="4400"/>
            </a:br>
            <a:r>
              <a:rPr lang="fi-FI" sz="3200"/>
              <a:t>Oppituntimateriaali</a:t>
            </a:r>
            <a:endParaRPr lang="fi-FI" sz="4400"/>
          </a:p>
        </p:txBody>
      </p:sp>
      <p:pic>
        <p:nvPicPr>
          <p:cNvPr id="3" name="Picture 3">
            <a:extLst>
              <a:ext uri="{FF2B5EF4-FFF2-40B4-BE49-F238E27FC236}">
                <a16:creationId xmlns:a16="http://schemas.microsoft.com/office/drawing/2014/main" id="{620FA375-C958-EBAE-D976-A501D4D37B67}"/>
              </a:ext>
            </a:extLst>
          </p:cNvPr>
          <p:cNvPicPr>
            <a:picLocks noChangeAspect="1"/>
          </p:cNvPicPr>
          <p:nvPr/>
        </p:nvPicPr>
        <p:blipFill>
          <a:blip r:embed="rId3"/>
          <a:stretch>
            <a:fillRect/>
          </a:stretch>
        </p:blipFill>
        <p:spPr>
          <a:xfrm>
            <a:off x="5655978" y="1245655"/>
            <a:ext cx="880042" cy="880042"/>
          </a:xfrm>
          <a:prstGeom prst="rect">
            <a:avLst/>
          </a:prstGeom>
        </p:spPr>
      </p:pic>
      <p:pic>
        <p:nvPicPr>
          <p:cNvPr id="4" name="Picture 2">
            <a:extLst>
              <a:ext uri="{FF2B5EF4-FFF2-40B4-BE49-F238E27FC236}">
                <a16:creationId xmlns:a16="http://schemas.microsoft.com/office/drawing/2014/main" id="{372116C7-8B7D-3AF9-2C5D-92D6DBFC4C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00879" y="5162655"/>
            <a:ext cx="3790242" cy="451079"/>
          </a:xfrm>
          <a:prstGeom prst="rect">
            <a:avLst/>
          </a:prstGeom>
        </p:spPr>
      </p:pic>
    </p:spTree>
    <p:extLst>
      <p:ext uri="{BB962C8B-B14F-4D97-AF65-F5344CB8AC3E}">
        <p14:creationId xmlns:p14="http://schemas.microsoft.com/office/powerpoint/2010/main" val="1807173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A2EAC88F-3828-B92F-FF5F-92152CEE25D9}"/>
              </a:ext>
            </a:extLst>
          </p:cNvPr>
          <p:cNvSpPr>
            <a:spLocks noGrp="1"/>
          </p:cNvSpPr>
          <p:nvPr>
            <p:ph type="title"/>
          </p:nvPr>
        </p:nvSpPr>
        <p:spPr>
          <a:xfrm>
            <a:off x="629824" y="733112"/>
            <a:ext cx="11116091" cy="699379"/>
          </a:xfrm>
        </p:spPr>
        <p:txBody>
          <a:bodyPr/>
          <a:lstStyle/>
          <a:p>
            <a:r>
              <a:rPr lang="fi-FI">
                <a:latin typeface="Montserrat" pitchFamily="2" charset="77"/>
              </a:rPr>
              <a:t>Sisältövaroitus</a:t>
            </a:r>
          </a:p>
        </p:txBody>
      </p:sp>
      <p:sp>
        <p:nvSpPr>
          <p:cNvPr id="7" name="Tekstin paikkamerkki 6">
            <a:extLst>
              <a:ext uri="{FF2B5EF4-FFF2-40B4-BE49-F238E27FC236}">
                <a16:creationId xmlns:a16="http://schemas.microsoft.com/office/drawing/2014/main" id="{E46B469F-282F-3785-1A25-7F5657263B2B}"/>
              </a:ext>
            </a:extLst>
          </p:cNvPr>
          <p:cNvSpPr>
            <a:spLocks noGrp="1"/>
          </p:cNvSpPr>
          <p:nvPr>
            <p:ph type="body" idx="1"/>
          </p:nvPr>
        </p:nvSpPr>
        <p:spPr>
          <a:xfrm>
            <a:off x="629824" y="1678330"/>
            <a:ext cx="11116091" cy="4271058"/>
          </a:xfrm>
        </p:spPr>
        <p:txBody>
          <a:bodyPr>
            <a:normAutofit lnSpcReduction="10000"/>
          </a:bodyPr>
          <a:lstStyle/>
          <a:p>
            <a:r>
              <a:rPr lang="fi-FI" sz="2400">
                <a:latin typeface="Montserrat" panose="00000500000000000000" pitchFamily="2" charset="0"/>
              </a:rPr>
              <a:t>Tämä oppitunti käsittelee yksinäisyysilmiötä. Se ei ole helppo aihe. Toisille meistä yksinäisyys saattaa olla omakohtainen ja ajankohtainen asia juuri nyt. Joillain se taas saattaa nostaa pintaan joitain menneisyyden kipeitä kokemuksia.</a:t>
            </a:r>
          </a:p>
          <a:p>
            <a:r>
              <a:rPr lang="fi-FI" sz="2400">
                <a:latin typeface="Montserrat" panose="00000500000000000000" pitchFamily="2" charset="0"/>
              </a:rPr>
              <a:t>Mikäli yksinäisyyden käsittely herättää sinussa ikäviä tunteita, älä jää asian kanssa yksin. Keskustele asiasta jonkun kaverisi, huoltajasi, oppilaitoksesi henkilökunnan, </a:t>
            </a:r>
            <a:r>
              <a:rPr lang="fi-FI" sz="2400" err="1">
                <a:latin typeface="Montserrat" panose="00000500000000000000" pitchFamily="2" charset="0"/>
              </a:rPr>
              <a:t>HelsinkiMission</a:t>
            </a:r>
            <a:r>
              <a:rPr lang="fi-FI" sz="2400">
                <a:latin typeface="Montserrat" panose="00000500000000000000" pitchFamily="2" charset="0"/>
              </a:rPr>
              <a:t> ammattilaisen tai muun luotettavan aikuisen kanssa. Muista, että yksinäisyyteen voi vaikuttaa, eikä se ole ikuista! Tärkeintä on, ettet jää asian kanssa yksin. </a:t>
            </a:r>
          </a:p>
          <a:p>
            <a:r>
              <a:rPr lang="fi-FI" sz="2400" err="1">
                <a:latin typeface="Montserrat" panose="00000500000000000000" pitchFamily="2" charset="0"/>
              </a:rPr>
              <a:t>HelsinkiMission</a:t>
            </a:r>
            <a:r>
              <a:rPr lang="fi-FI" sz="2400">
                <a:latin typeface="Montserrat" panose="00000500000000000000" pitchFamily="2" charset="0"/>
              </a:rPr>
              <a:t> Nuorten Kriisipisteen keskusteluapu auttaa satoja yksinäisyyttä kokevia nuoria vuosittain. Asiakkaaksi voi tulla ilmaiseksi ja ilman lähetettä. </a:t>
            </a:r>
          </a:p>
          <a:p>
            <a:r>
              <a:rPr lang="fi-FI" sz="2400">
                <a:latin typeface="Montserrat" panose="00000500000000000000" pitchFamily="2" charset="0"/>
              </a:rPr>
              <a:t>Lue lisää: </a:t>
            </a:r>
            <a:r>
              <a:rPr lang="fi-FI" sz="2400">
                <a:latin typeface="Montserrat" panose="00000500000000000000" pitchFamily="2" charset="0"/>
                <a:hlinkClick r:id="rId3"/>
              </a:rPr>
              <a:t>helsinkimissio.fi/nuorten-kriisipiste</a:t>
            </a:r>
            <a:endParaRPr lang="fi-FI" sz="2400">
              <a:latin typeface="Montserrat" panose="00000500000000000000" pitchFamily="2" charset="0"/>
            </a:endParaRPr>
          </a:p>
        </p:txBody>
      </p:sp>
    </p:spTree>
    <p:extLst>
      <p:ext uri="{BB962C8B-B14F-4D97-AF65-F5344CB8AC3E}">
        <p14:creationId xmlns:p14="http://schemas.microsoft.com/office/powerpoint/2010/main" val="732200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F17B856-2B00-9941-BD27-5A291278A562}"/>
              </a:ext>
            </a:extLst>
          </p:cNvPr>
          <p:cNvSpPr>
            <a:spLocks noGrp="1"/>
          </p:cNvSpPr>
          <p:nvPr>
            <p:ph sz="quarter" idx="10"/>
          </p:nvPr>
        </p:nvSpPr>
        <p:spPr>
          <a:xfrm>
            <a:off x="607048" y="1636099"/>
            <a:ext cx="11380166" cy="5079026"/>
          </a:xfrm>
        </p:spPr>
        <p:txBody>
          <a:bodyPr>
            <a:noAutofit/>
          </a:bodyPr>
          <a:lstStyle/>
          <a:p>
            <a:pPr marL="514350" indent="-514350">
              <a:lnSpc>
                <a:spcPct val="100000"/>
              </a:lnSpc>
              <a:buFont typeface="+mj-lt"/>
              <a:buAutoNum type="arabicPeriod"/>
            </a:pPr>
            <a:r>
              <a:rPr lang="fi-FI" sz="2000" b="1"/>
              <a:t>Interaktiivinen harjoitus </a:t>
            </a:r>
            <a:r>
              <a:rPr lang="fi-FI" sz="2000"/>
              <a:t>– Erilaisia tervehtimistapoja </a:t>
            </a:r>
          </a:p>
          <a:p>
            <a:pPr marL="514350" indent="-514350">
              <a:lnSpc>
                <a:spcPct val="100000"/>
              </a:lnSpc>
              <a:buFont typeface="+mj-lt"/>
              <a:buAutoNum type="arabicPeriod"/>
            </a:pPr>
            <a:r>
              <a:rPr lang="fi-FI" sz="2000" b="1"/>
              <a:t>Faktoja yksinäisyydestä </a:t>
            </a:r>
            <a:r>
              <a:rPr lang="fi-FI" sz="2000"/>
              <a:t>– Tahaton yksinäisyys – mistä yksinäisyyden tunteessa on kyse?</a:t>
            </a:r>
          </a:p>
          <a:p>
            <a:pPr marL="514350" indent="-514350">
              <a:lnSpc>
                <a:spcPct val="100000"/>
              </a:lnSpc>
              <a:buFont typeface="+mj-lt"/>
              <a:buAutoNum type="arabicPeriod"/>
            </a:pPr>
            <a:r>
              <a:rPr lang="fi-FI" sz="2000" b="1"/>
              <a:t>Faktoja yksinäisyydestä / interaktiivinen harjoitus </a:t>
            </a:r>
            <a:r>
              <a:rPr lang="fi-FI" sz="2000"/>
              <a:t>– Totta vai tarua yksinäisyydestä</a:t>
            </a:r>
          </a:p>
          <a:p>
            <a:pPr marL="514350" indent="-514350">
              <a:lnSpc>
                <a:spcPct val="100000"/>
              </a:lnSpc>
              <a:buFont typeface="+mj-lt"/>
              <a:buAutoNum type="arabicPeriod"/>
            </a:pPr>
            <a:r>
              <a:rPr lang="fi-FI" sz="2000" b="1"/>
              <a:t>Faktoja yksinäisyydestä </a:t>
            </a:r>
            <a:r>
              <a:rPr lang="fi-FI" sz="2000"/>
              <a:t>– Kuinka moni kokee yksinäisyyttä? </a:t>
            </a:r>
          </a:p>
          <a:p>
            <a:pPr marL="514350" indent="-514350">
              <a:lnSpc>
                <a:spcPct val="100000"/>
              </a:lnSpc>
              <a:buFont typeface="+mj-lt"/>
              <a:buAutoNum type="arabicPeriod"/>
            </a:pPr>
            <a:r>
              <a:rPr lang="fi-FI" sz="2000" b="1"/>
              <a:t>Keskustelutehtävä </a:t>
            </a:r>
            <a:r>
              <a:rPr lang="fi-FI" sz="2000"/>
              <a:t>– Asenteet ja yksinäisyys </a:t>
            </a:r>
          </a:p>
          <a:p>
            <a:pPr marL="514350" indent="-514350">
              <a:lnSpc>
                <a:spcPct val="100000"/>
              </a:lnSpc>
              <a:buFont typeface="+mj-lt"/>
              <a:buAutoNum type="arabicPeriod"/>
            </a:pPr>
            <a:r>
              <a:rPr lang="fi-FI" sz="2000" b="1"/>
              <a:t>Faktoja yksinäisyydestä </a:t>
            </a:r>
            <a:r>
              <a:rPr lang="fi-FI" sz="2000"/>
              <a:t>– Emotionaalinen yksinäisyys </a:t>
            </a:r>
          </a:p>
          <a:p>
            <a:pPr marL="514350" indent="-514350">
              <a:lnSpc>
                <a:spcPct val="100000"/>
              </a:lnSpc>
              <a:buFont typeface="+mj-lt"/>
              <a:buAutoNum type="arabicPeriod"/>
            </a:pPr>
            <a:r>
              <a:rPr lang="fi-FI" sz="2000" b="1"/>
              <a:t>Keskustelutehtävä </a:t>
            </a:r>
            <a:r>
              <a:rPr lang="fi-FI" sz="2000"/>
              <a:t>– Vetäytyminen ryhmästä </a:t>
            </a:r>
          </a:p>
          <a:p>
            <a:pPr marL="514350" indent="-514350">
              <a:lnSpc>
                <a:spcPct val="100000"/>
              </a:lnSpc>
              <a:buFont typeface="+mj-lt"/>
              <a:buAutoNum type="arabicPeriod"/>
            </a:pPr>
            <a:r>
              <a:rPr lang="fi-FI" sz="2000" b="1"/>
              <a:t>Faktoja yksinäisyydestä </a:t>
            </a:r>
            <a:r>
              <a:rPr lang="fi-FI" sz="2000"/>
              <a:t>– Yksinäisyyden tunteeseen vaikuttaminen</a:t>
            </a:r>
          </a:p>
          <a:p>
            <a:pPr marL="514350" indent="-514350">
              <a:lnSpc>
                <a:spcPct val="100000"/>
              </a:lnSpc>
              <a:buFont typeface="+mj-lt"/>
              <a:buAutoNum type="arabicPeriod"/>
            </a:pPr>
            <a:r>
              <a:rPr lang="fi-FI" sz="2000" b="1"/>
              <a:t>Tietoa tukipalveluista </a:t>
            </a:r>
            <a:r>
              <a:rPr lang="fi-FI" sz="2000"/>
              <a:t>– Keskusteluapua yksinäisyyteen</a:t>
            </a:r>
          </a:p>
        </p:txBody>
      </p:sp>
      <p:sp>
        <p:nvSpPr>
          <p:cNvPr id="6" name="Otsikko 5">
            <a:extLst>
              <a:ext uri="{FF2B5EF4-FFF2-40B4-BE49-F238E27FC236}">
                <a16:creationId xmlns:a16="http://schemas.microsoft.com/office/drawing/2014/main" id="{9AB50146-70DC-DF43-A842-240C281E5EA0}"/>
              </a:ext>
            </a:extLst>
          </p:cNvPr>
          <p:cNvSpPr>
            <a:spLocks noGrp="1"/>
          </p:cNvSpPr>
          <p:nvPr>
            <p:ph type="title"/>
          </p:nvPr>
        </p:nvSpPr>
        <p:spPr/>
        <p:txBody>
          <a:bodyPr>
            <a:normAutofit/>
          </a:bodyPr>
          <a:lstStyle/>
          <a:p>
            <a:r>
              <a:rPr lang="fi-FI"/>
              <a:t>OPPITUNNIN SISÄLTÖ</a:t>
            </a:r>
          </a:p>
        </p:txBody>
      </p:sp>
    </p:spTree>
    <p:extLst>
      <p:ext uri="{BB962C8B-B14F-4D97-AF65-F5344CB8AC3E}">
        <p14:creationId xmlns:p14="http://schemas.microsoft.com/office/powerpoint/2010/main" val="3906321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B9130BD-F318-DB7D-B590-26AE1AD715EC}"/>
              </a:ext>
            </a:extLst>
          </p:cNvPr>
          <p:cNvSpPr>
            <a:spLocks noGrp="1"/>
          </p:cNvSpPr>
          <p:nvPr>
            <p:ph type="title"/>
          </p:nvPr>
        </p:nvSpPr>
        <p:spPr>
          <a:xfrm>
            <a:off x="609601" y="2391992"/>
            <a:ext cx="10972798" cy="1037008"/>
          </a:xfrm>
        </p:spPr>
        <p:txBody>
          <a:bodyPr>
            <a:normAutofit fontScale="90000"/>
          </a:bodyPr>
          <a:lstStyle/>
          <a:p>
            <a:r>
              <a:rPr lang="fi-FI"/>
              <a:t>ERILAISIA TERVEHTIMISTAPOJA </a:t>
            </a:r>
            <a:br>
              <a:rPr lang="fi-FI"/>
            </a:br>
            <a:r>
              <a:rPr lang="fi-FI"/>
              <a:t>– </a:t>
            </a:r>
            <a:br>
              <a:rPr lang="fi-FI"/>
            </a:br>
            <a:r>
              <a:rPr lang="fi-FI" sz="3100" b="0"/>
              <a:t>RYHMÄHARJOITUS</a:t>
            </a:r>
            <a:br>
              <a:rPr lang="fi-FI"/>
            </a:br>
            <a:endParaRPr lang="fi-FI"/>
          </a:p>
        </p:txBody>
      </p:sp>
    </p:spTree>
    <p:extLst>
      <p:ext uri="{BB962C8B-B14F-4D97-AF65-F5344CB8AC3E}">
        <p14:creationId xmlns:p14="http://schemas.microsoft.com/office/powerpoint/2010/main" val="2220851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82FF228-2D2A-2499-FFC3-3BB097D40923}"/>
              </a:ext>
            </a:extLst>
          </p:cNvPr>
          <p:cNvSpPr>
            <a:spLocks noGrp="1"/>
          </p:cNvSpPr>
          <p:nvPr>
            <p:ph type="title"/>
          </p:nvPr>
        </p:nvSpPr>
        <p:spPr>
          <a:xfrm>
            <a:off x="492747" y="298657"/>
            <a:ext cx="7581900" cy="1037008"/>
          </a:xfrm>
        </p:spPr>
        <p:txBody>
          <a:bodyPr>
            <a:normAutofit/>
          </a:bodyPr>
          <a:lstStyle/>
          <a:p>
            <a:r>
              <a:rPr lang="fi-FI" sz="4000"/>
              <a:t>TAHATON YKSINÄISYYS</a:t>
            </a:r>
          </a:p>
        </p:txBody>
      </p:sp>
      <p:sp>
        <p:nvSpPr>
          <p:cNvPr id="5" name="Sisällön paikkamerkki 4">
            <a:extLst>
              <a:ext uri="{FF2B5EF4-FFF2-40B4-BE49-F238E27FC236}">
                <a16:creationId xmlns:a16="http://schemas.microsoft.com/office/drawing/2014/main" id="{FE92DD9B-4224-6FB6-5CBC-7754B3D0D68C}"/>
              </a:ext>
            </a:extLst>
          </p:cNvPr>
          <p:cNvSpPr>
            <a:spLocks noGrp="1"/>
          </p:cNvSpPr>
          <p:nvPr>
            <p:ph sz="quarter" idx="10"/>
          </p:nvPr>
        </p:nvSpPr>
        <p:spPr>
          <a:xfrm>
            <a:off x="492747" y="1335664"/>
            <a:ext cx="6200153" cy="5319135"/>
          </a:xfrm>
        </p:spPr>
        <p:txBody>
          <a:bodyPr>
            <a:noAutofit/>
          </a:bodyPr>
          <a:lstStyle/>
          <a:p>
            <a:pPr marL="285750" marR="0" lvl="0" indent="-28575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fi-FI" sz="1600" b="0" i="0" u="none" strike="noStrike" cap="none" normalizeH="0" baseline="0" noProof="0">
                <a:ln>
                  <a:noFill/>
                </a:ln>
                <a:uLnTx/>
                <a:uFillTx/>
                <a:cs typeface="Arial" panose="020B0604020202020204" pitchFamily="34" charset="0"/>
              </a:rPr>
              <a:t>Epämiellyttävä ulkopuolisuuden ja eristyneisyyden tunne </a:t>
            </a:r>
            <a:br>
              <a:rPr kumimoji="0" lang="fi-FI" sz="1600" b="0" i="0" u="none" strike="noStrike" cap="none" normalizeH="0" baseline="0" noProof="0">
                <a:ln>
                  <a:noFill/>
                </a:ln>
                <a:uLnTx/>
                <a:uFillTx/>
                <a:cs typeface="Arial" panose="020B0604020202020204" pitchFamily="34" charset="0"/>
              </a:rPr>
            </a:br>
            <a:r>
              <a:rPr kumimoji="0" lang="fi-FI" sz="1600" b="0" i="0" u="none" strike="noStrike" cap="none" normalizeH="0" baseline="0" noProof="0">
                <a:ln>
                  <a:noFill/>
                </a:ln>
                <a:uLnTx/>
                <a:uFillTx/>
                <a:cs typeface="Arial" panose="020B0604020202020204" pitchFamily="34" charset="0"/>
              </a:rPr>
              <a:t>	→ sosiaalinen ja emotionaalinen yksinäisyys</a:t>
            </a:r>
          </a:p>
          <a:p>
            <a:pPr marL="285750" marR="0" lvl="0" indent="-28575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fi-FI" sz="1600" b="0" i="0" u="none" strike="noStrike" cap="none" normalizeH="0" baseline="0" noProof="0">
                <a:ln>
                  <a:noFill/>
                </a:ln>
                <a:uLnTx/>
                <a:uFillTx/>
                <a:cs typeface="Arial" panose="020B0604020202020204" pitchFamily="34" charset="0"/>
              </a:rPr>
              <a:t>Eri asia kuin yksin oleminen / yksinolo – yksinäisyys ei ole koskaan toivottua</a:t>
            </a:r>
          </a:p>
          <a:p>
            <a:pPr marL="285750" marR="0" lvl="0" indent="-28575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fi-FI" sz="1600" b="0" i="0" u="none" strike="noStrike" cap="none" normalizeH="0" baseline="0" noProof="0">
                <a:ln>
                  <a:noFill/>
                </a:ln>
                <a:uLnTx/>
                <a:uFillTx/>
                <a:cs typeface="Arial" panose="020B0604020202020204" pitchFamily="34" charset="0"/>
              </a:rPr>
              <a:t>Yksinäisyys on osoitus elintärkeästä yhteisöllisyyden tarpeesta</a:t>
            </a:r>
          </a:p>
          <a:p>
            <a:pPr marL="285750" marR="0" lvl="0" indent="-28575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fi-FI" sz="1600" b="0" i="0" u="none" strike="noStrike" cap="none" normalizeH="0" baseline="0" noProof="0">
                <a:ln>
                  <a:noFill/>
                </a:ln>
                <a:uLnTx/>
                <a:uFillTx/>
                <a:cs typeface="Arial" panose="020B0604020202020204" pitchFamily="34" charset="0"/>
              </a:rPr>
              <a:t>On tunne, jonka kaikki voivat kokea, mutta tunne on yksilöllinen</a:t>
            </a:r>
          </a:p>
          <a:p>
            <a:pPr marL="285750" marR="0" lvl="0" indent="-28575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fi-FI" sz="1600">
                <a:effectLst/>
                <a:ea typeface="Calibri" panose="020F0502020204030204" pitchFamily="34" charset="0"/>
                <a:cs typeface="Arial" panose="020B0604020202020204" pitchFamily="34" charset="0"/>
              </a:rPr>
              <a:t>Motivoi meitä toimimaan, mutta lamauttaa pitkän ajan kuluessa</a:t>
            </a:r>
            <a:endParaRPr kumimoji="0" lang="fi-FI" sz="1600" b="0" i="0" u="none" strike="noStrike" cap="none" normalizeH="0" baseline="0" noProof="0">
              <a:ln>
                <a:noFill/>
              </a:ln>
              <a:uLnTx/>
              <a:uFillTx/>
              <a:cs typeface="Arial" panose="020B0604020202020204" pitchFamily="34" charset="0"/>
            </a:endParaRPr>
          </a:p>
          <a:p>
            <a:pPr marL="285750" marR="0" lvl="0" indent="-28575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fi-FI" sz="1600" b="0" i="0" u="none" strike="noStrike" cap="none" normalizeH="0" baseline="0" noProof="0">
                <a:ln>
                  <a:noFill/>
                </a:ln>
                <a:uLnTx/>
                <a:uFillTx/>
                <a:cs typeface="Arial" panose="020B0604020202020204" pitchFamily="34" charset="0"/>
              </a:rPr>
              <a:t>On </a:t>
            </a:r>
            <a:r>
              <a:rPr lang="fi-FI" sz="1600">
                <a:cs typeface="Arial" panose="020B0604020202020204" pitchFamily="34" charset="0"/>
              </a:rPr>
              <a:t>jotain muuta kuin</a:t>
            </a:r>
            <a:r>
              <a:rPr kumimoji="0" lang="fi-FI" sz="1600" b="0" i="0" u="none" strike="noStrike" cap="none" normalizeH="0" baseline="0" noProof="0">
                <a:ln>
                  <a:noFill/>
                </a:ln>
                <a:uLnTx/>
                <a:uFillTx/>
                <a:cs typeface="Arial" panose="020B0604020202020204" pitchFamily="34" charset="0"/>
              </a:rPr>
              <a:t> masennus, mutta yhtä vakava ilmiö</a:t>
            </a:r>
          </a:p>
          <a:p>
            <a:pPr marL="285750" marR="0" lvl="0" indent="-28575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fi-FI" sz="1600" b="0" i="0" u="none" strike="noStrike" cap="none" normalizeH="0" baseline="0" noProof="0">
                <a:ln>
                  <a:noFill/>
                </a:ln>
                <a:uLnTx/>
                <a:uFillTx/>
                <a:cs typeface="Arial" panose="020B0604020202020204" pitchFamily="34" charset="0"/>
              </a:rPr>
              <a:t>Liittyy eri elämänvaiheisiin ja erilaisiin elämäntilanteisiin</a:t>
            </a:r>
          </a:p>
          <a:p>
            <a:endParaRPr lang="fi-FI" sz="1600">
              <a:cs typeface="Arial" panose="020B0604020202020204" pitchFamily="34" charset="0"/>
            </a:endParaRPr>
          </a:p>
        </p:txBody>
      </p:sp>
      <p:pic>
        <p:nvPicPr>
          <p:cNvPr id="10" name="Kuvan paikkamerkki 9" descr="Kuva, joka sisältää kohteen ulko, ruoho">
            <a:extLst>
              <a:ext uri="{FF2B5EF4-FFF2-40B4-BE49-F238E27FC236}">
                <a16:creationId xmlns:a16="http://schemas.microsoft.com/office/drawing/2014/main" id="{45C2CEBE-83AA-1DDC-02B3-97C1FD0BCAB2}"/>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l="-348"/>
          <a:stretch/>
        </p:blipFill>
        <p:spPr>
          <a:xfrm>
            <a:off x="7236446" y="715561"/>
            <a:ext cx="4323320" cy="5426878"/>
          </a:xfrm>
        </p:spPr>
      </p:pic>
    </p:spTree>
    <p:extLst>
      <p:ext uri="{BB962C8B-B14F-4D97-AF65-F5344CB8AC3E}">
        <p14:creationId xmlns:p14="http://schemas.microsoft.com/office/powerpoint/2010/main" val="1000005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3803D7E8-CDE8-C82C-EC09-E2ADB919F3A8}"/>
              </a:ext>
            </a:extLst>
          </p:cNvPr>
          <p:cNvSpPr>
            <a:spLocks noGrp="1"/>
          </p:cNvSpPr>
          <p:nvPr>
            <p:ph sz="quarter" idx="10"/>
          </p:nvPr>
        </p:nvSpPr>
        <p:spPr>
          <a:xfrm>
            <a:off x="607048" y="1530220"/>
            <a:ext cx="10949952" cy="4728689"/>
          </a:xfrm>
        </p:spPr>
        <p:txBody>
          <a:bodyPr>
            <a:normAutofit/>
          </a:bodyPr>
          <a:lstStyle/>
          <a:p>
            <a:pPr marL="457200" indent="-457200">
              <a:buFont typeface="+mj-lt"/>
              <a:buAutoNum type="arabicPeriod"/>
            </a:pPr>
            <a:r>
              <a:rPr lang="fi-FI" sz="2400">
                <a:latin typeface="Montserrat" panose="00000500000000000000" pitchFamily="2" charset="0"/>
                <a:cs typeface="Times New Roman" panose="02020603050405020304" pitchFamily="18" charset="0"/>
              </a:rPr>
              <a:t>Suosittu henkilö ei voi olla yksinäinen. </a:t>
            </a:r>
          </a:p>
          <a:p>
            <a:pPr marL="457200" indent="-457200">
              <a:buFont typeface="+mj-lt"/>
              <a:buAutoNum type="arabicPeriod"/>
            </a:pPr>
            <a:r>
              <a:rPr lang="fi-FI" sz="2400">
                <a:latin typeface="Montserrat" panose="00000500000000000000" pitchFamily="2" charset="0"/>
                <a:cs typeface="Times New Roman" panose="02020603050405020304" pitchFamily="18" charset="0"/>
              </a:rPr>
              <a:t>Päällepäin ei aina näy, että joku tuntee itsensä yksinäiseksi. </a:t>
            </a:r>
          </a:p>
          <a:p>
            <a:pPr marL="457200" indent="-457200">
              <a:buFont typeface="+mj-lt"/>
              <a:buAutoNum type="arabicPeriod"/>
            </a:pPr>
            <a:r>
              <a:rPr lang="fi-FI" sz="2400">
                <a:latin typeface="Montserrat" panose="00000500000000000000" pitchFamily="2" charset="0"/>
                <a:cs typeface="Times New Roman" panose="02020603050405020304" pitchFamily="18" charset="0"/>
              </a:rPr>
              <a:t>Pojat kokevat useammin emotionaalista yksinäisyyttä kuin tytöt. (Emotionaalinen yksinäisyys on yksinäisyyden tunnetta, vaikka olisi ystäviä ja perhettä.)</a:t>
            </a:r>
          </a:p>
          <a:p>
            <a:pPr marL="457200" indent="-457200">
              <a:buFont typeface="+mj-lt"/>
              <a:buAutoNum type="arabicPeriod"/>
            </a:pPr>
            <a:r>
              <a:rPr lang="fi-FI" sz="2400">
                <a:latin typeface="Montserrat" panose="00000500000000000000" pitchFamily="2" charset="0"/>
                <a:cs typeface="Times New Roman" panose="02020603050405020304" pitchFamily="18" charset="0"/>
              </a:rPr>
              <a:t>Yksinäisyyden tunne on vähentynyt pandemian aikana.</a:t>
            </a:r>
          </a:p>
          <a:p>
            <a:pPr marL="457200" indent="-457200">
              <a:buFont typeface="+mj-lt"/>
              <a:buAutoNum type="arabicPeriod"/>
            </a:pPr>
            <a:r>
              <a:rPr lang="fi-FI" sz="2400">
                <a:latin typeface="Montserrat" panose="00000500000000000000" pitchFamily="2" charset="0"/>
                <a:cs typeface="Times New Roman" panose="02020603050405020304" pitchFamily="18" charset="0"/>
              </a:rPr>
              <a:t>Jos on kerran ollut yksinäinen, on aina yksinäinen.</a:t>
            </a:r>
          </a:p>
          <a:p>
            <a:pPr marL="457200" indent="-457200">
              <a:buFont typeface="+mj-lt"/>
              <a:buAutoNum type="arabicPeriod"/>
            </a:pPr>
            <a:r>
              <a:rPr lang="fi-FI" sz="2400">
                <a:latin typeface="Montserrat" panose="00000500000000000000" pitchFamily="2" charset="0"/>
                <a:cs typeface="Times New Roman" panose="02020603050405020304" pitchFamily="18" charset="0"/>
              </a:rPr>
              <a:t>Yksinäisyyden tunteesta puhuminen voi saada aikaan sen, että tunne ei tunnu niin vaikealta tai raskaalta.</a:t>
            </a:r>
          </a:p>
          <a:p>
            <a:pPr marL="457200" indent="-457200">
              <a:buFont typeface="+mj-lt"/>
              <a:buAutoNum type="arabicPeriod"/>
            </a:pPr>
            <a:r>
              <a:rPr lang="fi-FI" sz="2400">
                <a:effectLst/>
                <a:latin typeface="Montserrat" panose="00000500000000000000" pitchFamily="2" charset="0"/>
                <a:ea typeface="Calibri" panose="020F0502020204030204" pitchFamily="34" charset="0"/>
                <a:cs typeface="Times New Roman" panose="02020603050405020304" pitchFamily="18" charset="0"/>
              </a:rPr>
              <a:t>Yksinäisyyden tunteen vähentämiseen on saatavilla ammattiapua</a:t>
            </a:r>
            <a:r>
              <a:rPr lang="fi-FI" sz="2400">
                <a:latin typeface="Montserrat" panose="00000500000000000000" pitchFamily="2" charset="0"/>
                <a:cs typeface="Times New Roman" panose="02020603050405020304" pitchFamily="18" charset="0"/>
              </a:rPr>
              <a:t>.</a:t>
            </a:r>
          </a:p>
        </p:txBody>
      </p:sp>
      <p:sp>
        <p:nvSpPr>
          <p:cNvPr id="2" name="Otsikko 1">
            <a:extLst>
              <a:ext uri="{FF2B5EF4-FFF2-40B4-BE49-F238E27FC236}">
                <a16:creationId xmlns:a16="http://schemas.microsoft.com/office/drawing/2014/main" id="{27C814A8-973C-B737-B44E-E5D40964D4C4}"/>
              </a:ext>
            </a:extLst>
          </p:cNvPr>
          <p:cNvSpPr>
            <a:spLocks noGrp="1"/>
          </p:cNvSpPr>
          <p:nvPr>
            <p:ph type="title"/>
          </p:nvPr>
        </p:nvSpPr>
        <p:spPr>
          <a:xfrm>
            <a:off x="607048" y="599091"/>
            <a:ext cx="10718800" cy="813020"/>
          </a:xfrm>
        </p:spPr>
        <p:txBody>
          <a:bodyPr>
            <a:noAutofit/>
          </a:bodyPr>
          <a:lstStyle/>
          <a:p>
            <a:r>
              <a:rPr lang="fi-FI" sz="4000"/>
              <a:t>TOTTA VAI TARUA YKSINÄISYYDESTÄ</a:t>
            </a:r>
          </a:p>
        </p:txBody>
      </p:sp>
    </p:spTree>
    <p:extLst>
      <p:ext uri="{BB962C8B-B14F-4D97-AF65-F5344CB8AC3E}">
        <p14:creationId xmlns:p14="http://schemas.microsoft.com/office/powerpoint/2010/main" val="3711682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F15B0073-F176-F174-FE5B-22FD76949B0C}"/>
              </a:ext>
            </a:extLst>
          </p:cNvPr>
          <p:cNvSpPr>
            <a:spLocks noGrp="1"/>
          </p:cNvSpPr>
          <p:nvPr>
            <p:ph sz="quarter" idx="10"/>
          </p:nvPr>
        </p:nvSpPr>
        <p:spPr>
          <a:xfrm>
            <a:off x="5377911" y="2619213"/>
            <a:ext cx="5391900" cy="3748184"/>
          </a:xfrm>
        </p:spPr>
        <p:txBody>
          <a:bodyPr>
            <a:normAutofit/>
          </a:bodyPr>
          <a:lstStyle/>
          <a:p>
            <a:r>
              <a:rPr lang="fi-FI" sz="2200" b="1"/>
              <a:t>Joka toinen </a:t>
            </a:r>
            <a:r>
              <a:rPr lang="fi-FI" sz="2200"/>
              <a:t>nuori kokee yksinäisyyttä vähintään joskus</a:t>
            </a:r>
          </a:p>
          <a:p>
            <a:r>
              <a:rPr lang="fi-FI" sz="2200" b="1"/>
              <a:t>Joka kuudes </a:t>
            </a:r>
            <a:r>
              <a:rPr lang="fi-FI" sz="2200"/>
              <a:t>kokee toistuvasti yksinäisyyttä</a:t>
            </a:r>
          </a:p>
          <a:p>
            <a:r>
              <a:rPr lang="fi-FI" sz="2200">
                <a:effectLst/>
                <a:latin typeface="Montserrat" pitchFamily="2" charset="77"/>
                <a:ea typeface="Calibri" panose="020F0502020204030204" pitchFamily="34" charset="0"/>
                <a:cs typeface="Times New Roman" panose="02020603050405020304" pitchFamily="18" charset="0"/>
              </a:rPr>
              <a:t>Tutkimukset osoittavat, että yksinäisyyden kokeminen nuorena on tavallista</a:t>
            </a:r>
            <a:endParaRPr lang="fi-FI" sz="2200">
              <a:latin typeface="Montserrat" pitchFamily="2" charset="77"/>
              <a:cs typeface="Times New Roman" panose="02020603050405020304" pitchFamily="18" charset="0"/>
            </a:endParaRPr>
          </a:p>
          <a:p>
            <a:r>
              <a:rPr lang="fi-FI" sz="2200">
                <a:latin typeface="Montserrat" pitchFamily="2" charset="77"/>
                <a:cs typeface="Times New Roman" panose="02020603050405020304" pitchFamily="18" charset="0"/>
              </a:rPr>
              <a:t>Yksinäisyyden tunteeseen on mahdollista vaikuttaa eri tavoin</a:t>
            </a:r>
            <a:endParaRPr lang="fi-FI" sz="2200"/>
          </a:p>
        </p:txBody>
      </p:sp>
      <p:sp>
        <p:nvSpPr>
          <p:cNvPr id="3" name="Otsikko 2">
            <a:extLst>
              <a:ext uri="{FF2B5EF4-FFF2-40B4-BE49-F238E27FC236}">
                <a16:creationId xmlns:a16="http://schemas.microsoft.com/office/drawing/2014/main" id="{B17E7CC1-AD0B-BBE2-B336-3AF7E27187E4}"/>
              </a:ext>
            </a:extLst>
          </p:cNvPr>
          <p:cNvSpPr>
            <a:spLocks noGrp="1"/>
          </p:cNvSpPr>
          <p:nvPr>
            <p:ph type="title"/>
          </p:nvPr>
        </p:nvSpPr>
        <p:spPr>
          <a:xfrm>
            <a:off x="5377911" y="599091"/>
            <a:ext cx="6100620" cy="1037008"/>
          </a:xfrm>
        </p:spPr>
        <p:txBody>
          <a:bodyPr>
            <a:normAutofit fontScale="90000"/>
          </a:bodyPr>
          <a:lstStyle/>
          <a:p>
            <a:r>
              <a:rPr lang="fi-FI"/>
              <a:t>KUINKA MONI KOKEE YKSINÄISYYTTÄ?</a:t>
            </a:r>
          </a:p>
        </p:txBody>
      </p:sp>
      <p:pic>
        <p:nvPicPr>
          <p:cNvPr id="6" name="Kuvan paikkamerkki 5">
            <a:extLst>
              <a:ext uri="{FF2B5EF4-FFF2-40B4-BE49-F238E27FC236}">
                <a16:creationId xmlns:a16="http://schemas.microsoft.com/office/drawing/2014/main" id="{D79A370E-E75C-CFEC-AF71-E31310EE5338}"/>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713469" y="715169"/>
            <a:ext cx="4322763" cy="5427662"/>
          </a:xfrm>
        </p:spPr>
      </p:pic>
    </p:spTree>
    <p:extLst>
      <p:ext uri="{BB962C8B-B14F-4D97-AF65-F5344CB8AC3E}">
        <p14:creationId xmlns:p14="http://schemas.microsoft.com/office/powerpoint/2010/main" val="2440438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3E46074B-61CB-5D48-739A-D3B141DF5A60}"/>
              </a:ext>
            </a:extLst>
          </p:cNvPr>
          <p:cNvSpPr>
            <a:spLocks noGrp="1"/>
          </p:cNvSpPr>
          <p:nvPr>
            <p:ph sz="quarter" idx="10"/>
          </p:nvPr>
        </p:nvSpPr>
        <p:spPr>
          <a:xfrm>
            <a:off x="607047" y="1807766"/>
            <a:ext cx="5488953" cy="4622812"/>
          </a:xfrm>
        </p:spPr>
        <p:txBody>
          <a:bodyPr>
            <a:normAutofit/>
          </a:bodyPr>
          <a:lstStyle/>
          <a:p>
            <a:pPr marL="0" indent="0">
              <a:buNone/>
            </a:pPr>
            <a:r>
              <a:rPr lang="fi-FI" sz="2400" b="1">
                <a:cs typeface="Times New Roman" panose="02020603050405020304" pitchFamily="18" charset="0"/>
              </a:rPr>
              <a:t>Yhteinen keskustelu: </a:t>
            </a:r>
          </a:p>
          <a:p>
            <a:pPr marL="0" indent="0">
              <a:buNone/>
            </a:pPr>
            <a:endParaRPr lang="sv-SE" sz="2400" b="1">
              <a:cs typeface="Times New Roman" panose="02020603050405020304" pitchFamily="18" charset="0"/>
            </a:endParaRPr>
          </a:p>
          <a:p>
            <a:pPr marL="457200" indent="-457200">
              <a:buFont typeface="+mj-lt"/>
              <a:buAutoNum type="arabicPeriod"/>
            </a:pPr>
            <a:r>
              <a:rPr lang="fi-FI" sz="2100">
                <a:effectLst/>
                <a:ea typeface="Calibri" panose="020F0502020204030204" pitchFamily="34" charset="0"/>
                <a:cs typeface="Times New Roman" panose="02020603050405020304" pitchFamily="18" charset="0"/>
              </a:rPr>
              <a:t>Onko yksinäisyyden tunteesta mielestäsi helppo vai vaikea puhua, vaikka se on tunne, jota kaikki kokevat jossain vaiheessa?</a:t>
            </a:r>
            <a:endParaRPr lang="fi-FI" sz="2100">
              <a:cs typeface="Times New Roman" panose="02020603050405020304" pitchFamily="18" charset="0"/>
            </a:endParaRPr>
          </a:p>
          <a:p>
            <a:pPr marL="457200" indent="-457200">
              <a:buFont typeface="+mj-lt"/>
              <a:buAutoNum type="arabicPeriod"/>
            </a:pPr>
            <a:r>
              <a:rPr lang="fi-FI" sz="2100">
                <a:effectLst/>
                <a:ea typeface="Calibri" panose="020F0502020204030204" pitchFamily="34" charset="0"/>
                <a:cs typeface="Times New Roman" panose="02020603050405020304" pitchFamily="18" charset="0"/>
              </a:rPr>
              <a:t>Miten yksinäisyydestä mielestäsi puhutaan koulussasi, ystäviesi kesken tai perheessäsi</a:t>
            </a:r>
            <a:r>
              <a:rPr lang="fi-FI" sz="2100">
                <a:cs typeface="Times New Roman" panose="02020603050405020304" pitchFamily="18" charset="0"/>
              </a:rPr>
              <a:t>? </a:t>
            </a:r>
          </a:p>
          <a:p>
            <a:pPr marL="457200" indent="-457200">
              <a:buFont typeface="+mj-lt"/>
              <a:buAutoNum type="arabicPeriod"/>
            </a:pPr>
            <a:r>
              <a:rPr lang="fi-FI" sz="2100">
                <a:cs typeface="Times New Roman" panose="02020603050405020304" pitchFamily="18" charset="0"/>
              </a:rPr>
              <a:t>Millaisia asenteita yksinäisyyttä kohtaan olet huomannut?</a:t>
            </a:r>
          </a:p>
          <a:p>
            <a:pPr marL="0" indent="0">
              <a:buNone/>
            </a:pPr>
            <a:endParaRPr lang="sv-SE" sz="2100">
              <a:cs typeface="Times New Roman" panose="02020603050405020304" pitchFamily="18" charset="0"/>
            </a:endParaRPr>
          </a:p>
          <a:p>
            <a:endParaRPr lang="fi-FI"/>
          </a:p>
        </p:txBody>
      </p:sp>
      <p:sp>
        <p:nvSpPr>
          <p:cNvPr id="5" name="Otsikko 4">
            <a:extLst>
              <a:ext uri="{FF2B5EF4-FFF2-40B4-BE49-F238E27FC236}">
                <a16:creationId xmlns:a16="http://schemas.microsoft.com/office/drawing/2014/main" id="{17AC56F9-B2F3-DFD7-C45E-027120C69C9E}"/>
              </a:ext>
            </a:extLst>
          </p:cNvPr>
          <p:cNvSpPr>
            <a:spLocks noGrp="1"/>
          </p:cNvSpPr>
          <p:nvPr>
            <p:ph type="title"/>
          </p:nvPr>
        </p:nvSpPr>
        <p:spPr>
          <a:xfrm>
            <a:off x="607046" y="246081"/>
            <a:ext cx="6339853" cy="1037008"/>
          </a:xfrm>
        </p:spPr>
        <p:txBody>
          <a:bodyPr>
            <a:noAutofit/>
          </a:bodyPr>
          <a:lstStyle/>
          <a:p>
            <a:r>
              <a:rPr lang="fi-FI"/>
              <a:t>ASENTEET JA YKSINÄISYYS</a:t>
            </a:r>
          </a:p>
        </p:txBody>
      </p:sp>
      <p:pic>
        <p:nvPicPr>
          <p:cNvPr id="14" name="Kuvan paikkamerkki 13" descr="Kuva, joka sisältää kohteen puu, ulko, ruoho, henkilö&#10;&#10;Kuvaus luotu automaattisesti">
            <a:extLst>
              <a:ext uri="{FF2B5EF4-FFF2-40B4-BE49-F238E27FC236}">
                <a16:creationId xmlns:a16="http://schemas.microsoft.com/office/drawing/2014/main" id="{3A57E9C3-3554-48AA-E292-3D0E6061F0D7}"/>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6703046" y="715561"/>
            <a:ext cx="4323320" cy="5426878"/>
          </a:xfrm>
        </p:spPr>
      </p:pic>
      <p:sp>
        <p:nvSpPr>
          <p:cNvPr id="6" name="Puhekupla: Suorakulmio 5">
            <a:extLst>
              <a:ext uri="{FF2B5EF4-FFF2-40B4-BE49-F238E27FC236}">
                <a16:creationId xmlns:a16="http://schemas.microsoft.com/office/drawing/2014/main" id="{D63ABFD1-24CE-1B50-7E4F-407FDC5A86FC}"/>
              </a:ext>
            </a:extLst>
          </p:cNvPr>
          <p:cNvSpPr/>
          <p:nvPr/>
        </p:nvSpPr>
        <p:spPr>
          <a:xfrm>
            <a:off x="10989302" y="670442"/>
            <a:ext cx="914400" cy="612648"/>
          </a:xfrm>
          <a:prstGeom prst="wedgeRectCallo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a:latin typeface="Arial" panose="020B0604020202020204" pitchFamily="34" charset="0"/>
              <a:cs typeface="Arial" panose="020B0604020202020204" pitchFamily="34" charset="0"/>
            </a:endParaRPr>
          </a:p>
        </p:txBody>
      </p:sp>
      <p:sp>
        <p:nvSpPr>
          <p:cNvPr id="7" name="Puhekupla: Suorakulmio 6">
            <a:extLst>
              <a:ext uri="{FF2B5EF4-FFF2-40B4-BE49-F238E27FC236}">
                <a16:creationId xmlns:a16="http://schemas.microsoft.com/office/drawing/2014/main" id="{FDEC3E67-A0F3-FAF8-B30F-652EE7C42AA8}"/>
              </a:ext>
            </a:extLst>
          </p:cNvPr>
          <p:cNvSpPr/>
          <p:nvPr/>
        </p:nvSpPr>
        <p:spPr>
          <a:xfrm>
            <a:off x="11887200" y="1150070"/>
            <a:ext cx="914400" cy="612648"/>
          </a:xfrm>
          <a:prstGeom prst="wedgeRectCallo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a:latin typeface="Arial" panose="020B0604020202020204" pitchFamily="34" charset="0"/>
              <a:cs typeface="Arial" panose="020B0604020202020204" pitchFamily="34" charset="0"/>
            </a:endParaRPr>
          </a:p>
        </p:txBody>
      </p:sp>
      <p:sp>
        <p:nvSpPr>
          <p:cNvPr id="8" name="Puhekupla: Suorakulmio 7">
            <a:extLst>
              <a:ext uri="{FF2B5EF4-FFF2-40B4-BE49-F238E27FC236}">
                <a16:creationId xmlns:a16="http://schemas.microsoft.com/office/drawing/2014/main" id="{16CB8621-EB58-69A0-0386-9E865A6437FB}"/>
              </a:ext>
            </a:extLst>
          </p:cNvPr>
          <p:cNvSpPr/>
          <p:nvPr/>
        </p:nvSpPr>
        <p:spPr>
          <a:xfrm>
            <a:off x="10523851" y="1283089"/>
            <a:ext cx="569350" cy="524677"/>
          </a:xfrm>
          <a:prstGeom prst="wedgeRectCallo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783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A4900BD0-7E8A-3A4D-B3D6-47CB4F75AE1B}"/>
              </a:ext>
            </a:extLst>
          </p:cNvPr>
          <p:cNvSpPr>
            <a:spLocks noGrp="1"/>
          </p:cNvSpPr>
          <p:nvPr>
            <p:ph type="title"/>
          </p:nvPr>
        </p:nvSpPr>
        <p:spPr>
          <a:xfrm>
            <a:off x="547626" y="411172"/>
            <a:ext cx="11096747" cy="492203"/>
          </a:xfrm>
        </p:spPr>
        <p:txBody>
          <a:bodyPr>
            <a:noAutofit/>
          </a:bodyPr>
          <a:lstStyle/>
          <a:p>
            <a:pPr algn="ctr"/>
            <a:r>
              <a:rPr lang="fi-FI" sz="3600"/>
              <a:t>YKSINÄISYYTTÄ KAVEREIDEN KESKELLÄ – EMOTIONAALINEN YKSINÄISYYS</a:t>
            </a:r>
          </a:p>
        </p:txBody>
      </p:sp>
      <p:sp>
        <p:nvSpPr>
          <p:cNvPr id="7" name="Taulukon paikkamerkki 6">
            <a:extLst>
              <a:ext uri="{FF2B5EF4-FFF2-40B4-BE49-F238E27FC236}">
                <a16:creationId xmlns:a16="http://schemas.microsoft.com/office/drawing/2014/main" id="{DD2F686E-06B1-914F-8B79-D936174D6A90}"/>
              </a:ext>
            </a:extLst>
          </p:cNvPr>
          <p:cNvSpPr>
            <a:spLocks noGrp="1"/>
          </p:cNvSpPr>
          <p:nvPr>
            <p:ph type="tbl" sz="quarter" idx="13"/>
          </p:nvPr>
        </p:nvSpPr>
        <p:spPr>
          <a:xfrm>
            <a:off x="629946" y="2254705"/>
            <a:ext cx="11096625" cy="4450895"/>
          </a:xfrm>
        </p:spPr>
      </p:sp>
      <p:sp>
        <p:nvSpPr>
          <p:cNvPr id="13" name="Puolivapaa piirto 12">
            <a:extLst>
              <a:ext uri="{FF2B5EF4-FFF2-40B4-BE49-F238E27FC236}">
                <a16:creationId xmlns:a16="http://schemas.microsoft.com/office/drawing/2014/main" id="{878B0DA4-1DF5-EB48-BB89-130794F7DDC3}"/>
              </a:ext>
            </a:extLst>
          </p:cNvPr>
          <p:cNvSpPr/>
          <p:nvPr/>
        </p:nvSpPr>
        <p:spPr>
          <a:xfrm>
            <a:off x="542923" y="2254705"/>
            <a:ext cx="3544507" cy="3851888"/>
          </a:xfrm>
          <a:custGeom>
            <a:avLst/>
            <a:gdLst>
              <a:gd name="connsiteX0" fmla="*/ 0 w 2135187"/>
              <a:gd name="connsiteY0" fmla="*/ 128111 h 1281112"/>
              <a:gd name="connsiteX1" fmla="*/ 128111 w 2135187"/>
              <a:gd name="connsiteY1" fmla="*/ 0 h 1281112"/>
              <a:gd name="connsiteX2" fmla="*/ 2007076 w 2135187"/>
              <a:gd name="connsiteY2" fmla="*/ 0 h 1281112"/>
              <a:gd name="connsiteX3" fmla="*/ 2135187 w 2135187"/>
              <a:gd name="connsiteY3" fmla="*/ 128111 h 1281112"/>
              <a:gd name="connsiteX4" fmla="*/ 2135187 w 2135187"/>
              <a:gd name="connsiteY4" fmla="*/ 1153001 h 1281112"/>
              <a:gd name="connsiteX5" fmla="*/ 2007076 w 2135187"/>
              <a:gd name="connsiteY5" fmla="*/ 1281112 h 1281112"/>
              <a:gd name="connsiteX6" fmla="*/ 128111 w 2135187"/>
              <a:gd name="connsiteY6" fmla="*/ 1281112 h 1281112"/>
              <a:gd name="connsiteX7" fmla="*/ 0 w 2135187"/>
              <a:gd name="connsiteY7" fmla="*/ 1153001 h 1281112"/>
              <a:gd name="connsiteX8" fmla="*/ 0 w 2135187"/>
              <a:gd name="connsiteY8" fmla="*/ 128111 h 1281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87" h="1281112">
                <a:moveTo>
                  <a:pt x="0" y="128111"/>
                </a:moveTo>
                <a:cubicBezTo>
                  <a:pt x="0" y="57357"/>
                  <a:pt x="57357" y="0"/>
                  <a:pt x="128111" y="0"/>
                </a:cubicBezTo>
                <a:lnTo>
                  <a:pt x="2007076" y="0"/>
                </a:lnTo>
                <a:cubicBezTo>
                  <a:pt x="2077830" y="0"/>
                  <a:pt x="2135187" y="57357"/>
                  <a:pt x="2135187" y="128111"/>
                </a:cubicBezTo>
                <a:lnTo>
                  <a:pt x="2135187" y="1153001"/>
                </a:lnTo>
                <a:cubicBezTo>
                  <a:pt x="2135187" y="1223755"/>
                  <a:pt x="2077830" y="1281112"/>
                  <a:pt x="2007076" y="1281112"/>
                </a:cubicBezTo>
                <a:lnTo>
                  <a:pt x="128111" y="1281112"/>
                </a:lnTo>
                <a:cubicBezTo>
                  <a:pt x="57357" y="1281112"/>
                  <a:pt x="0" y="1223755"/>
                  <a:pt x="0" y="1153001"/>
                </a:cubicBezTo>
                <a:lnTo>
                  <a:pt x="0" y="128111"/>
                </a:lnTo>
                <a:close/>
              </a:path>
            </a:pathLst>
          </a:custGeom>
          <a:solidFill>
            <a:srgbClr val="62B58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2782" tIns="212782" rIns="212782" bIns="212782" numCol="1" spcCol="1270" anchor="ctr" anchorCtr="0">
            <a:noAutofit/>
          </a:bodyPr>
          <a:lstStyle/>
          <a:p>
            <a:pPr lvl="0" algn="ctr" defTabSz="2044700">
              <a:lnSpc>
                <a:spcPct val="90000"/>
              </a:lnSpc>
              <a:spcBef>
                <a:spcPct val="0"/>
              </a:spcBef>
              <a:spcAft>
                <a:spcPct val="35000"/>
              </a:spcAft>
            </a:pPr>
            <a:r>
              <a:rPr lang="fi-FI">
                <a:latin typeface="Montserrat" pitchFamily="2" charset="77"/>
                <a:cs typeface="Times New Roman" panose="02020603050405020304" pitchFamily="18" charset="0"/>
              </a:rPr>
              <a:t>Emotionaalinen yksinäisyys voi olla sitä, että läheisiä ihmissuhteita ei ole tai että ihminen ei tule nähdyksi tai kuulluksi haluamallaan tavalla.</a:t>
            </a:r>
          </a:p>
          <a:p>
            <a:pPr marL="342900" lvl="0" indent="-342900" algn="ctr" defTabSz="2044700">
              <a:lnSpc>
                <a:spcPct val="90000"/>
              </a:lnSpc>
              <a:spcBef>
                <a:spcPct val="0"/>
              </a:spcBef>
              <a:spcAft>
                <a:spcPct val="35000"/>
              </a:spcAft>
              <a:buFontTx/>
              <a:buChar char="-"/>
            </a:pPr>
            <a:endParaRPr lang="fi-FI">
              <a:latin typeface="Montserrat" pitchFamily="2" charset="77"/>
              <a:cs typeface="Times New Roman" panose="02020603050405020304" pitchFamily="18" charset="0"/>
            </a:endParaRPr>
          </a:p>
          <a:p>
            <a:pPr lvl="0" algn="ctr" defTabSz="2044700">
              <a:lnSpc>
                <a:spcPct val="90000"/>
              </a:lnSpc>
              <a:spcBef>
                <a:spcPct val="0"/>
              </a:spcBef>
              <a:spcAft>
                <a:spcPct val="35000"/>
              </a:spcAft>
            </a:pPr>
            <a:r>
              <a:rPr lang="fi-FI">
                <a:effectLst/>
                <a:latin typeface="Montserrat" pitchFamily="2" charset="77"/>
                <a:ea typeface="Calibri" panose="020F0502020204030204" pitchFamily="34" charset="0"/>
                <a:cs typeface="Times New Roman" panose="02020603050405020304" pitchFamily="18" charset="0"/>
              </a:rPr>
              <a:t>Ihminen voi myös olla päätynyt rooliin, joka tuntuu rajoittuneelta tai epämukavalta</a:t>
            </a:r>
            <a:r>
              <a:rPr lang="fi-FI">
                <a:latin typeface="Montserrat" pitchFamily="2" charset="77"/>
                <a:cs typeface="Times New Roman" panose="02020603050405020304" pitchFamily="18" charset="0"/>
              </a:rPr>
              <a:t>.</a:t>
            </a:r>
          </a:p>
        </p:txBody>
      </p:sp>
      <p:sp>
        <p:nvSpPr>
          <p:cNvPr id="15" name="Puolivapaa piirto 14">
            <a:extLst>
              <a:ext uri="{FF2B5EF4-FFF2-40B4-BE49-F238E27FC236}">
                <a16:creationId xmlns:a16="http://schemas.microsoft.com/office/drawing/2014/main" id="{610BC344-9ACF-5B49-BEE0-4DA6D5F5755F}"/>
              </a:ext>
            </a:extLst>
          </p:cNvPr>
          <p:cNvSpPr/>
          <p:nvPr/>
        </p:nvSpPr>
        <p:spPr>
          <a:xfrm>
            <a:off x="4318982" y="2298733"/>
            <a:ext cx="3544507" cy="3807860"/>
          </a:xfrm>
          <a:custGeom>
            <a:avLst/>
            <a:gdLst>
              <a:gd name="connsiteX0" fmla="*/ 0 w 2135187"/>
              <a:gd name="connsiteY0" fmla="*/ 128111 h 1281112"/>
              <a:gd name="connsiteX1" fmla="*/ 128111 w 2135187"/>
              <a:gd name="connsiteY1" fmla="*/ 0 h 1281112"/>
              <a:gd name="connsiteX2" fmla="*/ 2007076 w 2135187"/>
              <a:gd name="connsiteY2" fmla="*/ 0 h 1281112"/>
              <a:gd name="connsiteX3" fmla="*/ 2135187 w 2135187"/>
              <a:gd name="connsiteY3" fmla="*/ 128111 h 1281112"/>
              <a:gd name="connsiteX4" fmla="*/ 2135187 w 2135187"/>
              <a:gd name="connsiteY4" fmla="*/ 1153001 h 1281112"/>
              <a:gd name="connsiteX5" fmla="*/ 2007076 w 2135187"/>
              <a:gd name="connsiteY5" fmla="*/ 1281112 h 1281112"/>
              <a:gd name="connsiteX6" fmla="*/ 128111 w 2135187"/>
              <a:gd name="connsiteY6" fmla="*/ 1281112 h 1281112"/>
              <a:gd name="connsiteX7" fmla="*/ 0 w 2135187"/>
              <a:gd name="connsiteY7" fmla="*/ 1153001 h 1281112"/>
              <a:gd name="connsiteX8" fmla="*/ 0 w 2135187"/>
              <a:gd name="connsiteY8" fmla="*/ 128111 h 1281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87" h="1281112">
                <a:moveTo>
                  <a:pt x="0" y="128111"/>
                </a:moveTo>
                <a:cubicBezTo>
                  <a:pt x="0" y="57357"/>
                  <a:pt x="57357" y="0"/>
                  <a:pt x="128111" y="0"/>
                </a:cubicBezTo>
                <a:lnTo>
                  <a:pt x="2007076" y="0"/>
                </a:lnTo>
                <a:cubicBezTo>
                  <a:pt x="2077830" y="0"/>
                  <a:pt x="2135187" y="57357"/>
                  <a:pt x="2135187" y="128111"/>
                </a:cubicBezTo>
                <a:lnTo>
                  <a:pt x="2135187" y="1153001"/>
                </a:lnTo>
                <a:cubicBezTo>
                  <a:pt x="2135187" y="1223755"/>
                  <a:pt x="2077830" y="1281112"/>
                  <a:pt x="2007076" y="1281112"/>
                </a:cubicBezTo>
                <a:lnTo>
                  <a:pt x="128111" y="1281112"/>
                </a:lnTo>
                <a:cubicBezTo>
                  <a:pt x="57357" y="1281112"/>
                  <a:pt x="0" y="1223755"/>
                  <a:pt x="0" y="1153001"/>
                </a:cubicBezTo>
                <a:lnTo>
                  <a:pt x="0" y="128111"/>
                </a:lnTo>
                <a:close/>
              </a:path>
            </a:pathLst>
          </a:custGeom>
          <a:solidFill>
            <a:schemeClr val="tx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2782" tIns="212782" rIns="212782" bIns="212782" numCol="1" spcCol="1270" anchor="ctr" anchorCtr="0">
            <a:noAutofit/>
          </a:bodyPr>
          <a:lstStyle/>
          <a:p>
            <a:pPr lvl="0" algn="ctr" defTabSz="2044700">
              <a:lnSpc>
                <a:spcPct val="90000"/>
              </a:lnSpc>
              <a:spcBef>
                <a:spcPct val="0"/>
              </a:spcBef>
              <a:spcAft>
                <a:spcPct val="35000"/>
              </a:spcAft>
            </a:pPr>
            <a:r>
              <a:rPr lang="fi-FI" kern="1200">
                <a:latin typeface="Montserrat" pitchFamily="2" charset="77"/>
                <a:cs typeface="Times New Roman" panose="02020603050405020304" pitchFamily="18" charset="0"/>
              </a:rPr>
              <a:t> </a:t>
            </a:r>
          </a:p>
          <a:p>
            <a:pPr lvl="0" algn="ctr" defTabSz="2044700">
              <a:lnSpc>
                <a:spcPct val="90000"/>
              </a:lnSpc>
              <a:spcBef>
                <a:spcPct val="0"/>
              </a:spcBef>
              <a:spcAft>
                <a:spcPct val="35000"/>
              </a:spcAft>
            </a:pPr>
            <a:r>
              <a:rPr lang="fi-FI">
                <a:latin typeface="Montserrat" pitchFamily="2" charset="77"/>
                <a:cs typeface="Times New Roman" panose="02020603050405020304" pitchFamily="18" charset="0"/>
              </a:rPr>
              <a:t> </a:t>
            </a:r>
            <a:r>
              <a:rPr lang="fi-FI">
                <a:effectLst/>
                <a:latin typeface="Montserrat" pitchFamily="2" charset="77"/>
                <a:ea typeface="Calibri" panose="020F0502020204030204" pitchFamily="34" charset="0"/>
                <a:cs typeface="Times New Roman" panose="02020603050405020304" pitchFamily="18" charset="0"/>
              </a:rPr>
              <a:t>Emotionaalinen yksinäisyys </a:t>
            </a:r>
            <a:r>
              <a:rPr lang="fi-FI">
                <a:latin typeface="Montserrat" pitchFamily="2" charset="77"/>
                <a:ea typeface="Calibri" panose="020F0502020204030204" pitchFamily="34" charset="0"/>
                <a:cs typeface="Times New Roman" panose="02020603050405020304" pitchFamily="18" charset="0"/>
              </a:rPr>
              <a:t>ei </a:t>
            </a:r>
            <a:r>
              <a:rPr lang="fi-FI">
                <a:effectLst/>
                <a:latin typeface="Montserrat" pitchFamily="2" charset="77"/>
                <a:ea typeface="Calibri" panose="020F0502020204030204" pitchFamily="34" charset="0"/>
                <a:cs typeface="Times New Roman" panose="02020603050405020304" pitchFamily="18" charset="0"/>
              </a:rPr>
              <a:t>ole yhtä näkyvää kuin sosiaalinen yksinäisyys, mutta voi olla yhtä vaikea tunne</a:t>
            </a:r>
            <a:r>
              <a:rPr lang="fi-FI">
                <a:latin typeface="Montserrat" pitchFamily="2" charset="77"/>
                <a:cs typeface="Times New Roman" panose="02020603050405020304" pitchFamily="18" charset="0"/>
              </a:rPr>
              <a:t>.</a:t>
            </a:r>
          </a:p>
          <a:p>
            <a:pPr lvl="0" algn="ctr" defTabSz="2044700">
              <a:lnSpc>
                <a:spcPct val="90000"/>
              </a:lnSpc>
              <a:spcBef>
                <a:spcPct val="0"/>
              </a:spcBef>
              <a:spcAft>
                <a:spcPct val="35000"/>
              </a:spcAft>
            </a:pPr>
            <a:endParaRPr lang="fi-FI" kern="1200">
              <a:latin typeface="Montserrat" pitchFamily="2" charset="77"/>
              <a:cs typeface="Times New Roman" panose="02020603050405020304" pitchFamily="18" charset="0"/>
            </a:endParaRPr>
          </a:p>
          <a:p>
            <a:pPr algn="ctr" defTabSz="2044700">
              <a:lnSpc>
                <a:spcPct val="90000"/>
              </a:lnSpc>
              <a:spcBef>
                <a:spcPct val="0"/>
              </a:spcBef>
              <a:spcAft>
                <a:spcPct val="35000"/>
              </a:spcAft>
            </a:pPr>
            <a:r>
              <a:rPr lang="fi-FI">
                <a:latin typeface="Montserrat" pitchFamily="2" charset="77"/>
                <a:cs typeface="Times New Roman" panose="02020603050405020304" pitchFamily="18" charset="0"/>
              </a:rPr>
              <a:t>Emotionaalinen yksinäisyys voi johtua pelosta kuormittaa muita omilla ongelmillaan tai tunteesta, ettei ole ketään, jolle puhua. </a:t>
            </a:r>
          </a:p>
          <a:p>
            <a:pPr marL="342900" lvl="0" indent="-342900" algn="ctr" defTabSz="2044700">
              <a:lnSpc>
                <a:spcPct val="90000"/>
              </a:lnSpc>
              <a:spcBef>
                <a:spcPct val="0"/>
              </a:spcBef>
              <a:spcAft>
                <a:spcPct val="35000"/>
              </a:spcAft>
              <a:buFontTx/>
              <a:buChar char="-"/>
            </a:pPr>
            <a:endParaRPr lang="fi-FI" sz="2000" kern="1200">
              <a:latin typeface="Montserrat" pitchFamily="2" charset="77"/>
            </a:endParaRPr>
          </a:p>
        </p:txBody>
      </p:sp>
      <p:sp>
        <p:nvSpPr>
          <p:cNvPr id="17" name="Puolivapaa piirto 16">
            <a:extLst>
              <a:ext uri="{FF2B5EF4-FFF2-40B4-BE49-F238E27FC236}">
                <a16:creationId xmlns:a16="http://schemas.microsoft.com/office/drawing/2014/main" id="{684BC97C-3EDC-1241-91C8-9AB9EBD1FE63}"/>
              </a:ext>
            </a:extLst>
          </p:cNvPr>
          <p:cNvSpPr/>
          <p:nvPr/>
        </p:nvSpPr>
        <p:spPr>
          <a:xfrm>
            <a:off x="8022776" y="2254705"/>
            <a:ext cx="3544507" cy="3807860"/>
          </a:xfrm>
          <a:custGeom>
            <a:avLst/>
            <a:gdLst>
              <a:gd name="connsiteX0" fmla="*/ 0 w 2135187"/>
              <a:gd name="connsiteY0" fmla="*/ 128111 h 1281112"/>
              <a:gd name="connsiteX1" fmla="*/ 128111 w 2135187"/>
              <a:gd name="connsiteY1" fmla="*/ 0 h 1281112"/>
              <a:gd name="connsiteX2" fmla="*/ 2007076 w 2135187"/>
              <a:gd name="connsiteY2" fmla="*/ 0 h 1281112"/>
              <a:gd name="connsiteX3" fmla="*/ 2135187 w 2135187"/>
              <a:gd name="connsiteY3" fmla="*/ 128111 h 1281112"/>
              <a:gd name="connsiteX4" fmla="*/ 2135187 w 2135187"/>
              <a:gd name="connsiteY4" fmla="*/ 1153001 h 1281112"/>
              <a:gd name="connsiteX5" fmla="*/ 2007076 w 2135187"/>
              <a:gd name="connsiteY5" fmla="*/ 1281112 h 1281112"/>
              <a:gd name="connsiteX6" fmla="*/ 128111 w 2135187"/>
              <a:gd name="connsiteY6" fmla="*/ 1281112 h 1281112"/>
              <a:gd name="connsiteX7" fmla="*/ 0 w 2135187"/>
              <a:gd name="connsiteY7" fmla="*/ 1153001 h 1281112"/>
              <a:gd name="connsiteX8" fmla="*/ 0 w 2135187"/>
              <a:gd name="connsiteY8" fmla="*/ 128111 h 1281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87" h="1281112">
                <a:moveTo>
                  <a:pt x="0" y="128111"/>
                </a:moveTo>
                <a:cubicBezTo>
                  <a:pt x="0" y="57357"/>
                  <a:pt x="57357" y="0"/>
                  <a:pt x="128111" y="0"/>
                </a:cubicBezTo>
                <a:lnTo>
                  <a:pt x="2007076" y="0"/>
                </a:lnTo>
                <a:cubicBezTo>
                  <a:pt x="2077830" y="0"/>
                  <a:pt x="2135187" y="57357"/>
                  <a:pt x="2135187" y="128111"/>
                </a:cubicBezTo>
                <a:lnTo>
                  <a:pt x="2135187" y="1153001"/>
                </a:lnTo>
                <a:cubicBezTo>
                  <a:pt x="2135187" y="1223755"/>
                  <a:pt x="2077830" y="1281112"/>
                  <a:pt x="2007076" y="1281112"/>
                </a:cubicBezTo>
                <a:lnTo>
                  <a:pt x="128111" y="1281112"/>
                </a:lnTo>
                <a:cubicBezTo>
                  <a:pt x="57357" y="1281112"/>
                  <a:pt x="0" y="1223755"/>
                  <a:pt x="0" y="1153001"/>
                </a:cubicBezTo>
                <a:lnTo>
                  <a:pt x="0" y="128111"/>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2782" tIns="212782" rIns="212782" bIns="212782" numCol="1" spcCol="1270" anchor="ctr" anchorCtr="0">
            <a:noAutofit/>
          </a:bodyPr>
          <a:lstStyle/>
          <a:p>
            <a:pPr marL="0" lvl="0" indent="0" algn="ctr" defTabSz="2044700">
              <a:lnSpc>
                <a:spcPct val="90000"/>
              </a:lnSpc>
              <a:spcBef>
                <a:spcPct val="0"/>
              </a:spcBef>
              <a:spcAft>
                <a:spcPct val="35000"/>
              </a:spcAft>
              <a:buNone/>
            </a:pPr>
            <a:r>
              <a:rPr lang="fi-FI" sz="2000">
                <a:latin typeface="Montserrat" pitchFamily="2" charset="77"/>
                <a:cs typeface="Times New Roman" panose="02020603050405020304" pitchFamily="18" charset="0"/>
              </a:rPr>
              <a:t>Tunne ei näy ulospäin eikä sillä ole mitään tekemistä iloisuuden, sosiaalisten taitojen tai aseman kanssa</a:t>
            </a:r>
            <a:r>
              <a:rPr lang="fi-FI" sz="1600">
                <a:latin typeface="Montserrat" pitchFamily="2" charset="77"/>
                <a:cs typeface="Times New Roman" panose="02020603050405020304" pitchFamily="18" charset="0"/>
              </a:rPr>
              <a:t>.</a:t>
            </a:r>
          </a:p>
        </p:txBody>
      </p:sp>
    </p:spTree>
    <p:extLst>
      <p:ext uri="{BB962C8B-B14F-4D97-AF65-F5344CB8AC3E}">
        <p14:creationId xmlns:p14="http://schemas.microsoft.com/office/powerpoint/2010/main" val="3847221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DE881743-1DA1-D900-99C3-B12C973F0F13}"/>
              </a:ext>
            </a:extLst>
          </p:cNvPr>
          <p:cNvSpPr>
            <a:spLocks noGrp="1"/>
          </p:cNvSpPr>
          <p:nvPr>
            <p:ph sz="quarter" idx="10"/>
          </p:nvPr>
        </p:nvSpPr>
        <p:spPr>
          <a:xfrm>
            <a:off x="609600" y="2326259"/>
            <a:ext cx="6093446" cy="4728689"/>
          </a:xfrm>
        </p:spPr>
        <p:txBody>
          <a:bodyPr>
            <a:normAutofit/>
          </a:bodyPr>
          <a:lstStyle/>
          <a:p>
            <a:pPr marL="0" indent="0">
              <a:buNone/>
            </a:pPr>
            <a:r>
              <a:rPr lang="fi-FI" sz="2400" b="1">
                <a:latin typeface="Montserrat" panose="00000500000000000000" pitchFamily="2" charset="0"/>
                <a:cs typeface="Times New Roman" panose="02020603050405020304" pitchFamily="18" charset="0"/>
              </a:rPr>
              <a:t>Keskustelukysymyksiä luokassa:</a:t>
            </a:r>
          </a:p>
          <a:p>
            <a:pPr marL="0" indent="0">
              <a:buNone/>
            </a:pPr>
            <a:endParaRPr lang="fi-FI" sz="1400" b="1">
              <a:latin typeface="Montserrat" panose="00000500000000000000" pitchFamily="2" charset="0"/>
              <a:cs typeface="Times New Roman" panose="02020603050405020304" pitchFamily="18" charset="0"/>
            </a:endParaRPr>
          </a:p>
          <a:p>
            <a:pPr marL="342900" indent="-342900">
              <a:buFont typeface="+mj-lt"/>
              <a:buAutoNum type="arabicPeriod"/>
            </a:pPr>
            <a:r>
              <a:rPr lang="fi-FI" sz="2000">
                <a:latin typeface="Montserrat" panose="00000500000000000000" pitchFamily="2" charset="0"/>
                <a:cs typeface="Times New Roman" panose="02020603050405020304" pitchFamily="18" charset="0"/>
              </a:rPr>
              <a:t>Miksi arvelette Eliaksen tuntevan niin kuin hän tuntee?</a:t>
            </a:r>
          </a:p>
          <a:p>
            <a:pPr marL="342900" indent="-342900">
              <a:buFont typeface="+mj-lt"/>
              <a:buAutoNum type="arabicPeriod"/>
            </a:pPr>
            <a:r>
              <a:rPr lang="fi-FI" sz="2000">
                <a:latin typeface="Montserrat" panose="00000500000000000000" pitchFamily="2" charset="0"/>
                <a:cs typeface="Times New Roman" panose="02020603050405020304" pitchFamily="18" charset="0"/>
              </a:rPr>
              <a:t>Mitä Elias voi tehdä vaikuttaakseen yksinäisyyden tunteeseen luokassa? </a:t>
            </a:r>
          </a:p>
        </p:txBody>
      </p:sp>
      <p:sp>
        <p:nvSpPr>
          <p:cNvPr id="2" name="Otsikko 1">
            <a:extLst>
              <a:ext uri="{FF2B5EF4-FFF2-40B4-BE49-F238E27FC236}">
                <a16:creationId xmlns:a16="http://schemas.microsoft.com/office/drawing/2014/main" id="{AAC427AD-CC05-1082-162D-3DAC56CDDB4C}"/>
              </a:ext>
            </a:extLst>
          </p:cNvPr>
          <p:cNvSpPr>
            <a:spLocks noGrp="1"/>
          </p:cNvSpPr>
          <p:nvPr>
            <p:ph type="title"/>
          </p:nvPr>
        </p:nvSpPr>
        <p:spPr>
          <a:xfrm>
            <a:off x="609600" y="599091"/>
            <a:ext cx="7127631" cy="1089032"/>
          </a:xfrm>
        </p:spPr>
        <p:txBody>
          <a:bodyPr>
            <a:noAutofit/>
          </a:bodyPr>
          <a:lstStyle/>
          <a:p>
            <a:r>
              <a:rPr lang="fi-FI"/>
              <a:t>RYHMÄN VÄLTTÄMINEN </a:t>
            </a:r>
          </a:p>
        </p:txBody>
      </p:sp>
      <p:pic>
        <p:nvPicPr>
          <p:cNvPr id="8" name="Kuvan paikkamerkki 7" descr="Kuva, joka sisältää kohteen henkilö, ryhmä&#10;&#10;Kuvaus luotu automaattisesti">
            <a:extLst>
              <a:ext uri="{FF2B5EF4-FFF2-40B4-BE49-F238E27FC236}">
                <a16:creationId xmlns:a16="http://schemas.microsoft.com/office/drawing/2014/main" id="{91E40267-3AB2-6962-9C40-380C4B6DDD5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989510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a:extLst>
              <a:ext uri="{FF2B5EF4-FFF2-40B4-BE49-F238E27FC236}">
                <a16:creationId xmlns:a16="http://schemas.microsoft.com/office/drawing/2014/main" id="{0FD96C7E-FDEF-8EA0-57B5-BFB9F210E9B9}"/>
              </a:ext>
            </a:extLst>
          </p:cNvPr>
          <p:cNvSpPr>
            <a:spLocks noGrp="1"/>
          </p:cNvSpPr>
          <p:nvPr>
            <p:ph sz="quarter" idx="10"/>
          </p:nvPr>
        </p:nvSpPr>
        <p:spPr>
          <a:xfrm>
            <a:off x="607048" y="2093843"/>
            <a:ext cx="5674482" cy="4028965"/>
          </a:xfrm>
        </p:spPr>
        <p:txBody>
          <a:bodyPr>
            <a:spAutoFit/>
          </a:bodyPr>
          <a:lstStyle/>
          <a:p>
            <a:pPr marL="0" indent="0">
              <a:buNone/>
            </a:pPr>
            <a:r>
              <a:rPr lang="fi-FI" sz="2200" b="1">
                <a:cs typeface="Times New Roman" panose="02020603050405020304" pitchFamily="18" charset="0"/>
              </a:rPr>
              <a:t>E: </a:t>
            </a:r>
            <a:r>
              <a:rPr lang="fi-FI" sz="2200" b="1" err="1">
                <a:cs typeface="Times New Roman" panose="02020603050405020304" pitchFamily="18" charset="0"/>
              </a:rPr>
              <a:t>Extend</a:t>
            </a:r>
            <a:r>
              <a:rPr lang="fi-FI" sz="2200" b="1">
                <a:cs typeface="Times New Roman" panose="02020603050405020304" pitchFamily="18" charset="0"/>
              </a:rPr>
              <a:t> </a:t>
            </a:r>
            <a:r>
              <a:rPr lang="fi-FI" sz="2200" b="1" err="1">
                <a:cs typeface="Times New Roman" panose="02020603050405020304" pitchFamily="18" charset="0"/>
              </a:rPr>
              <a:t>yourself</a:t>
            </a:r>
            <a:r>
              <a:rPr lang="fi-FI" sz="2200">
                <a:cs typeface="Times New Roman" panose="02020603050405020304" pitchFamily="18" charset="0"/>
              </a:rPr>
              <a:t>. </a:t>
            </a:r>
            <a:r>
              <a:rPr lang="fi-FI" sz="1800">
                <a:effectLst/>
                <a:ea typeface="Calibri" panose="020F0502020204030204" pitchFamily="34" charset="0"/>
                <a:cs typeface="Times New Roman" panose="02020603050405020304" pitchFamily="18" charset="0"/>
              </a:rPr>
              <a:t>Ota ensimmäinen askel kontaktin luomiseksi tervehtimällä ja  juttelemalla muiden kanssa ja ottamalla heihin katsekontakti</a:t>
            </a:r>
            <a:r>
              <a:rPr lang="fi-FI" sz="1800">
                <a:cs typeface="Times New Roman" panose="02020603050405020304" pitchFamily="18" charset="0"/>
              </a:rPr>
              <a:t>.</a:t>
            </a:r>
            <a:endParaRPr lang="sv-SE" sz="1800" b="1">
              <a:cs typeface="Times New Roman" panose="02020603050405020304" pitchFamily="18" charset="0"/>
            </a:endParaRPr>
          </a:p>
          <a:p>
            <a:pPr marL="0" indent="0">
              <a:buNone/>
            </a:pPr>
            <a:r>
              <a:rPr lang="fi-FI" sz="2200" b="1">
                <a:cs typeface="Times New Roman" panose="02020603050405020304" pitchFamily="18" charset="0"/>
              </a:rPr>
              <a:t>A: Action </a:t>
            </a:r>
            <a:r>
              <a:rPr lang="fi-FI" sz="2200" b="1" err="1">
                <a:cs typeface="Times New Roman" panose="02020603050405020304" pitchFamily="18" charset="0"/>
              </a:rPr>
              <a:t>plan</a:t>
            </a:r>
            <a:r>
              <a:rPr lang="fi-FI" sz="2200">
                <a:cs typeface="Times New Roman" panose="02020603050405020304" pitchFamily="18" charset="0"/>
              </a:rPr>
              <a:t>. </a:t>
            </a:r>
            <a:r>
              <a:rPr lang="fi-FI" sz="1800">
                <a:cs typeface="Times New Roman" panose="02020603050405020304" pitchFamily="18" charset="0"/>
              </a:rPr>
              <a:t>Mistä olet kiinnostunut? Mieti tilanteita, joissa voit tavata samanhenkisiä ihmisiä, ja hakeudu niihin.</a:t>
            </a:r>
            <a:endParaRPr lang="sv-SE" sz="1800">
              <a:cs typeface="Times New Roman" panose="02020603050405020304" pitchFamily="18" charset="0"/>
            </a:endParaRPr>
          </a:p>
          <a:p>
            <a:pPr marL="0" indent="0">
              <a:buNone/>
            </a:pPr>
            <a:r>
              <a:rPr lang="fi-FI" sz="2200" b="1">
                <a:cs typeface="Times New Roman" panose="02020603050405020304" pitchFamily="18" charset="0"/>
              </a:rPr>
              <a:t>S: </a:t>
            </a:r>
            <a:r>
              <a:rPr lang="fi-FI" sz="2200" b="1" err="1">
                <a:cs typeface="Times New Roman" panose="02020603050405020304" pitchFamily="18" charset="0"/>
              </a:rPr>
              <a:t>Selection</a:t>
            </a:r>
            <a:r>
              <a:rPr lang="fi-FI" sz="1800">
                <a:cs typeface="Times New Roman" panose="02020603050405020304" pitchFamily="18" charset="0"/>
              </a:rPr>
              <a:t>. Voit itse vaikuttaa siihen, kenen kanssa haluat ystävystyä, ja panostaa näihin suhteisiin.</a:t>
            </a:r>
            <a:endParaRPr lang="sv-SE" sz="1800">
              <a:cs typeface="Times New Roman" panose="02020603050405020304" pitchFamily="18" charset="0"/>
            </a:endParaRPr>
          </a:p>
          <a:p>
            <a:pPr marL="0" indent="0">
              <a:buNone/>
            </a:pPr>
            <a:r>
              <a:rPr lang="fi-FI" sz="2200" b="1">
                <a:cs typeface="Times New Roman" panose="02020603050405020304" pitchFamily="18" charset="0"/>
              </a:rPr>
              <a:t>E: </a:t>
            </a:r>
            <a:r>
              <a:rPr lang="fi-FI" sz="2200" b="1" err="1">
                <a:cs typeface="Times New Roman" panose="02020603050405020304" pitchFamily="18" charset="0"/>
              </a:rPr>
              <a:t>Expect</a:t>
            </a:r>
            <a:r>
              <a:rPr lang="fi-FI" sz="2200" b="1">
                <a:cs typeface="Times New Roman" panose="02020603050405020304" pitchFamily="18" charset="0"/>
              </a:rPr>
              <a:t> </a:t>
            </a:r>
            <a:r>
              <a:rPr lang="fi-FI" sz="2200" b="1" err="1">
                <a:cs typeface="Times New Roman" panose="02020603050405020304" pitchFamily="18" charset="0"/>
              </a:rPr>
              <a:t>the</a:t>
            </a:r>
            <a:r>
              <a:rPr lang="fi-FI" sz="2200" b="1">
                <a:cs typeface="Times New Roman" panose="02020603050405020304" pitchFamily="18" charset="0"/>
              </a:rPr>
              <a:t> </a:t>
            </a:r>
            <a:r>
              <a:rPr lang="fi-FI" sz="2200" b="1" err="1">
                <a:cs typeface="Times New Roman" panose="02020603050405020304" pitchFamily="18" charset="0"/>
              </a:rPr>
              <a:t>best</a:t>
            </a:r>
            <a:r>
              <a:rPr lang="fi-FI" sz="2200">
                <a:cs typeface="Times New Roman" panose="02020603050405020304" pitchFamily="18" charset="0"/>
              </a:rPr>
              <a:t>. </a:t>
            </a:r>
            <a:r>
              <a:rPr lang="fi-FI" sz="1800">
                <a:cs typeface="Times New Roman" panose="02020603050405020304" pitchFamily="18" charset="0"/>
              </a:rPr>
              <a:t>Oleta, että ympärilläsi olevat ihmiset haluavat sinulle hyvää.</a:t>
            </a:r>
          </a:p>
        </p:txBody>
      </p:sp>
      <p:sp>
        <p:nvSpPr>
          <p:cNvPr id="3" name="Otsikko 2">
            <a:extLst>
              <a:ext uri="{FF2B5EF4-FFF2-40B4-BE49-F238E27FC236}">
                <a16:creationId xmlns:a16="http://schemas.microsoft.com/office/drawing/2014/main" id="{B80AA049-8D15-5AE0-738B-62C369618C4B}"/>
              </a:ext>
            </a:extLst>
          </p:cNvPr>
          <p:cNvSpPr>
            <a:spLocks noGrp="1"/>
          </p:cNvSpPr>
          <p:nvPr>
            <p:ph type="title"/>
          </p:nvPr>
        </p:nvSpPr>
        <p:spPr>
          <a:xfrm>
            <a:off x="609600" y="599091"/>
            <a:ext cx="7178298" cy="1342535"/>
          </a:xfrm>
        </p:spPr>
        <p:txBody>
          <a:bodyPr>
            <a:spAutoFit/>
          </a:bodyPr>
          <a:lstStyle/>
          <a:p>
            <a:r>
              <a:rPr lang="fi-FI" sz="4800" i="1" u="sng"/>
              <a:t>EASE</a:t>
            </a:r>
            <a:r>
              <a:rPr lang="fi-FI" sz="4800"/>
              <a:t> </a:t>
            </a:r>
            <a:br>
              <a:rPr lang="fi-FI" sz="4800"/>
            </a:br>
            <a:r>
              <a:rPr lang="fi-FI" sz="2400"/>
              <a:t>YKSINÄISYYTEEN VAIKUTTAMINEN</a:t>
            </a:r>
            <a:endParaRPr lang="fi-FI"/>
          </a:p>
        </p:txBody>
      </p:sp>
      <p:pic>
        <p:nvPicPr>
          <p:cNvPr id="9" name="Kuvan paikkamerkki 8" descr="Kuva, joka sisältää kohteen puu, ulko, henkilö, seisominen&#10;&#10;Kuvaus luotu automaattisesti">
            <a:extLst>
              <a:ext uri="{FF2B5EF4-FFF2-40B4-BE49-F238E27FC236}">
                <a16:creationId xmlns:a16="http://schemas.microsoft.com/office/drawing/2014/main" id="{23B0F14E-2DE3-77C7-5E82-985CA3661CD9}"/>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85830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A2EAC88F-3828-B92F-FF5F-92152CEE25D9}"/>
              </a:ext>
            </a:extLst>
          </p:cNvPr>
          <p:cNvSpPr>
            <a:spLocks noGrp="1"/>
          </p:cNvSpPr>
          <p:nvPr>
            <p:ph type="title"/>
          </p:nvPr>
        </p:nvSpPr>
        <p:spPr/>
        <p:txBody>
          <a:bodyPr>
            <a:normAutofit/>
          </a:bodyPr>
          <a:lstStyle/>
          <a:p>
            <a:r>
              <a:rPr lang="fi-FI">
                <a:solidFill>
                  <a:schemeClr val="tx1"/>
                </a:solidFill>
              </a:rPr>
              <a:t>LOPUKSI</a:t>
            </a:r>
          </a:p>
        </p:txBody>
      </p:sp>
      <p:sp>
        <p:nvSpPr>
          <p:cNvPr id="7" name="Tekstin paikkamerkki 6">
            <a:extLst>
              <a:ext uri="{FF2B5EF4-FFF2-40B4-BE49-F238E27FC236}">
                <a16:creationId xmlns:a16="http://schemas.microsoft.com/office/drawing/2014/main" id="{E46B469F-282F-3785-1A25-7F5657263B2B}"/>
              </a:ext>
            </a:extLst>
          </p:cNvPr>
          <p:cNvSpPr>
            <a:spLocks noGrp="1"/>
          </p:cNvSpPr>
          <p:nvPr>
            <p:ph sz="quarter" idx="10"/>
          </p:nvPr>
        </p:nvSpPr>
        <p:spPr/>
        <p:txBody>
          <a:bodyPr>
            <a:normAutofit/>
          </a:bodyPr>
          <a:lstStyle/>
          <a:p>
            <a:pPr marL="0" indent="0">
              <a:buNone/>
            </a:pPr>
            <a:r>
              <a:rPr lang="fi-FI" sz="2400">
                <a:solidFill>
                  <a:schemeClr val="tx1"/>
                </a:solidFill>
              </a:rPr>
              <a:t>Yksinäisyys on kipeä ja vaikea asia, johon on olemassa apua. Yksinäisyydessä ei ole mitään hävettävää. Se on normaali, elämään kuuluva ilmiö, joka kohtaa kaikkia jossain elämän vaiheessa. Tärkeää on, että sen kanssa ei jää yksin. Kerro rohkeasti yksinäisyydestäsi kaverillesi, huoltajallesi, oppilaitoksesi työntekijälle tai muulle luotettavalle aikuiselle. Voit myös olla yhteydessä </a:t>
            </a:r>
            <a:r>
              <a:rPr lang="fi-FI" sz="2400" err="1">
                <a:solidFill>
                  <a:schemeClr val="tx1"/>
                </a:solidFill>
              </a:rPr>
              <a:t>HelsinkiMission</a:t>
            </a:r>
            <a:r>
              <a:rPr lang="fi-FI" sz="2400">
                <a:solidFill>
                  <a:schemeClr val="tx1"/>
                </a:solidFill>
              </a:rPr>
              <a:t> Nuorten kriisipisteeseen. </a:t>
            </a:r>
          </a:p>
          <a:p>
            <a:pPr marL="0" indent="0">
              <a:buNone/>
            </a:pPr>
            <a:r>
              <a:rPr lang="fi-FI" sz="2400">
                <a:solidFill>
                  <a:schemeClr val="tx1"/>
                </a:solidFill>
              </a:rPr>
              <a:t>Yhdessä yksinäisyys voitetaan.</a:t>
            </a:r>
          </a:p>
        </p:txBody>
      </p:sp>
    </p:spTree>
    <p:extLst>
      <p:ext uri="{BB962C8B-B14F-4D97-AF65-F5344CB8AC3E}">
        <p14:creationId xmlns:p14="http://schemas.microsoft.com/office/powerpoint/2010/main" val="1773675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9EDF7B7-3F57-90A6-1E33-3518F67B950D}"/>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a:off x="6108526" y="599090"/>
            <a:ext cx="5486398" cy="5659819"/>
          </a:xfrm>
        </p:spPr>
      </p:pic>
      <p:sp>
        <p:nvSpPr>
          <p:cNvPr id="6" name="Content Placeholder 17">
            <a:extLst>
              <a:ext uri="{FF2B5EF4-FFF2-40B4-BE49-F238E27FC236}">
                <a16:creationId xmlns:a16="http://schemas.microsoft.com/office/drawing/2014/main" id="{2AD595DC-42CD-C7AA-3136-6E6EBC0184D5}"/>
              </a:ext>
            </a:extLst>
          </p:cNvPr>
          <p:cNvSpPr>
            <a:spLocks noGrp="1"/>
          </p:cNvSpPr>
          <p:nvPr>
            <p:ph sz="quarter" idx="10"/>
          </p:nvPr>
        </p:nvSpPr>
        <p:spPr>
          <a:xfrm>
            <a:off x="607048" y="1941626"/>
            <a:ext cx="5488952" cy="4317283"/>
          </a:xfrm>
        </p:spPr>
        <p:txBody>
          <a:bodyPr>
            <a:normAutofit lnSpcReduction="10000"/>
          </a:bodyPr>
          <a:lstStyle/>
          <a:p>
            <a:pPr marL="0" indent="0">
              <a:buNone/>
            </a:pPr>
            <a:r>
              <a:rPr lang="fi-FI" sz="2000" b="1">
                <a:latin typeface="Montserrat" panose="00000500000000000000" pitchFamily="2" charset="0"/>
                <a:hlinkClick r:id="rId4"/>
              </a:rPr>
              <a:t>Nuorten kriisipiste</a:t>
            </a:r>
            <a:endParaRPr lang="fi-FI" sz="2000" b="1">
              <a:latin typeface="Montserrat" panose="00000500000000000000" pitchFamily="2" charset="0"/>
            </a:endParaRPr>
          </a:p>
          <a:p>
            <a:pPr marL="285750" indent="-285750">
              <a:buFont typeface="Arial" panose="020B0604020202020204" pitchFamily="34" charset="0"/>
              <a:buChar char="•"/>
            </a:pPr>
            <a:r>
              <a:rPr lang="fi-FI" sz="2000">
                <a:latin typeface="Montserrat" panose="00000500000000000000" pitchFamily="2" charset="0"/>
              </a:rPr>
              <a:t>Anonyymia keskusteluapua ammattiauttajiemme kanssa</a:t>
            </a:r>
            <a:endParaRPr lang="fi-FI" sz="2000" b="1">
              <a:latin typeface="Montserrat" panose="00000500000000000000" pitchFamily="2" charset="0"/>
              <a:hlinkClick r:id="rId5"/>
            </a:endParaRPr>
          </a:p>
          <a:p>
            <a:pPr marL="0" indent="0">
              <a:buNone/>
            </a:pPr>
            <a:r>
              <a:rPr lang="fi-FI" sz="2000" b="1">
                <a:latin typeface="Montserrat" panose="00000500000000000000" pitchFamily="2" charset="0"/>
                <a:hlinkClick r:id="rId5"/>
              </a:rPr>
              <a:t>Tukihenkilötoiminta</a:t>
            </a:r>
            <a:endParaRPr lang="fi-FI" sz="2000" b="1">
              <a:latin typeface="Montserrat" panose="00000500000000000000" pitchFamily="2" charset="0"/>
            </a:endParaRPr>
          </a:p>
          <a:p>
            <a:pPr marL="285750" indent="-285750">
              <a:buFont typeface="Arial" panose="020B0604020202020204" pitchFamily="34" charset="0"/>
              <a:buChar char="•"/>
            </a:pPr>
            <a:r>
              <a:rPr lang="fi-FI" sz="2000">
                <a:latin typeface="Montserrat" panose="00000500000000000000" pitchFamily="2" charset="0"/>
              </a:rPr>
              <a:t>Koulutettu vapaaehtoinen kulkemaan rinnalla ja tukemaan eri elämäntilanteissa</a:t>
            </a:r>
            <a:endParaRPr lang="fi-FI" sz="2000"/>
          </a:p>
          <a:p>
            <a:pPr marL="0" indent="0">
              <a:buNone/>
            </a:pPr>
            <a:r>
              <a:rPr lang="fi-FI" sz="2000" b="1">
                <a:latin typeface="Montserrat" panose="00000500000000000000" pitchFamily="2" charset="0"/>
                <a:hlinkClick r:id="rId6"/>
              </a:rPr>
              <a:t>Ryhmätoiminta</a:t>
            </a:r>
            <a:endParaRPr lang="fi-FI" sz="2000" b="1">
              <a:latin typeface="Montserrat" panose="00000500000000000000" pitchFamily="2" charset="0"/>
            </a:endParaRPr>
          </a:p>
          <a:p>
            <a:pPr marL="285750" indent="-285750">
              <a:buFont typeface="Arial" panose="020B0604020202020204" pitchFamily="34" charset="0"/>
              <a:buChar char="•"/>
            </a:pPr>
            <a:r>
              <a:rPr lang="fi-FI" sz="2000">
                <a:latin typeface="Montserrat" panose="00000500000000000000" pitchFamily="2" charset="0"/>
              </a:rPr>
              <a:t>Yhteistä keskustelua ja harjoituksia vertaisryhmässä</a:t>
            </a:r>
            <a:endParaRPr lang="fi-FI" sz="2000"/>
          </a:p>
          <a:p>
            <a:pPr marL="0" indent="0">
              <a:buNone/>
            </a:pPr>
            <a:endParaRPr lang="fi-FI" sz="2000">
              <a:hlinkClick r:id="rId7"/>
            </a:endParaRPr>
          </a:p>
          <a:p>
            <a:pPr marL="0" indent="0">
              <a:buNone/>
            </a:pPr>
            <a:r>
              <a:rPr lang="fi-FI" sz="2000">
                <a:hlinkClick r:id="rId7"/>
              </a:rPr>
              <a:t>www.helsinkimissio.fi</a:t>
            </a:r>
            <a:r>
              <a:rPr lang="fi-FI" sz="2000"/>
              <a:t> </a:t>
            </a:r>
          </a:p>
        </p:txBody>
      </p:sp>
      <p:sp>
        <p:nvSpPr>
          <p:cNvPr id="7" name="Title 8">
            <a:extLst>
              <a:ext uri="{FF2B5EF4-FFF2-40B4-BE49-F238E27FC236}">
                <a16:creationId xmlns:a16="http://schemas.microsoft.com/office/drawing/2014/main" id="{6A094F9B-76E0-A8F5-8790-D08EADD4C968}"/>
              </a:ext>
            </a:extLst>
          </p:cNvPr>
          <p:cNvSpPr>
            <a:spLocks noGrp="1"/>
          </p:cNvSpPr>
          <p:nvPr>
            <p:ph type="title"/>
          </p:nvPr>
        </p:nvSpPr>
        <p:spPr>
          <a:xfrm>
            <a:off x="609600" y="599091"/>
            <a:ext cx="5486400" cy="1342535"/>
          </a:xfrm>
        </p:spPr>
        <p:txBody>
          <a:bodyPr rIns="0">
            <a:spAutoFit/>
          </a:bodyPr>
          <a:lstStyle/>
          <a:p>
            <a:r>
              <a:rPr lang="fi-FI" sz="3600"/>
              <a:t>HELSINKIMISSION PALVELUT NUORILLE</a:t>
            </a:r>
          </a:p>
        </p:txBody>
      </p:sp>
    </p:spTree>
    <p:extLst>
      <p:ext uri="{BB962C8B-B14F-4D97-AF65-F5344CB8AC3E}">
        <p14:creationId xmlns:p14="http://schemas.microsoft.com/office/powerpoint/2010/main" val="2122314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4294967295"/>
          </p:nvPr>
        </p:nvSpPr>
        <p:spPr>
          <a:xfrm>
            <a:off x="1386197" y="1255810"/>
            <a:ext cx="9419605" cy="4346379"/>
          </a:xfrm>
        </p:spPr>
        <p:txBody>
          <a:bodyPr vert="horz" lIns="288000" tIns="90000" rIns="91440" bIns="90000" rtlCol="0" anchor="t">
            <a:normAutofit/>
          </a:bodyPr>
          <a:lstStyle/>
          <a:p>
            <a:pPr marL="0" indent="0" algn="ctr">
              <a:buNone/>
            </a:pPr>
            <a:r>
              <a:rPr lang="fi-FI" sz="4200" b="1"/>
              <a:t>Annathan palautetta oppitunnista: </a:t>
            </a:r>
            <a:r>
              <a:rPr lang="fi-FI" sz="4200" b="1" err="1"/>
              <a:t>https</a:t>
            </a:r>
            <a:r>
              <a:rPr lang="fi-FI" sz="4200" b="1"/>
              <a:t>://</a:t>
            </a:r>
            <a:r>
              <a:rPr lang="fi-FI" sz="4200" b="1" err="1"/>
              <a:t>bit.ly</a:t>
            </a:r>
            <a:r>
              <a:rPr lang="fi-FI" sz="4200" b="1"/>
              <a:t>/oppituntipalaute</a:t>
            </a:r>
          </a:p>
        </p:txBody>
      </p:sp>
      <p:pic>
        <p:nvPicPr>
          <p:cNvPr id="5" name="Kuva 4">
            <a:extLst>
              <a:ext uri="{FF2B5EF4-FFF2-40B4-BE49-F238E27FC236}">
                <a16:creationId xmlns:a16="http://schemas.microsoft.com/office/drawing/2014/main" id="{4CDCEE41-6B07-3941-2426-DA15B896CEB3}"/>
              </a:ext>
            </a:extLst>
          </p:cNvPr>
          <p:cNvPicPr>
            <a:picLocks noChangeAspect="1"/>
          </p:cNvPicPr>
          <p:nvPr/>
        </p:nvPicPr>
        <p:blipFill>
          <a:blip r:embed="rId3"/>
          <a:stretch>
            <a:fillRect/>
          </a:stretch>
        </p:blipFill>
        <p:spPr>
          <a:xfrm>
            <a:off x="4758276" y="3429000"/>
            <a:ext cx="2541933" cy="2541933"/>
          </a:xfrm>
          <a:prstGeom prst="rect">
            <a:avLst/>
          </a:prstGeom>
        </p:spPr>
      </p:pic>
    </p:spTree>
    <p:extLst>
      <p:ext uri="{BB962C8B-B14F-4D97-AF65-F5344CB8AC3E}">
        <p14:creationId xmlns:p14="http://schemas.microsoft.com/office/powerpoint/2010/main" val="3852231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E516AE3-AFB2-E1C9-A79A-2B050AB7AE34}"/>
              </a:ext>
            </a:extLst>
          </p:cNvPr>
          <p:cNvSpPr>
            <a:spLocks noGrp="1"/>
          </p:cNvSpPr>
          <p:nvPr>
            <p:ph type="ctrTitle"/>
          </p:nvPr>
        </p:nvSpPr>
        <p:spPr>
          <a:xfrm>
            <a:off x="1523999" y="1899530"/>
            <a:ext cx="9144000" cy="1283504"/>
          </a:xfrm>
        </p:spPr>
        <p:txBody>
          <a:bodyPr/>
          <a:lstStyle/>
          <a:p>
            <a:r>
              <a:rPr lang="en-GB"/>
              <a:t>KIITOS!</a:t>
            </a:r>
          </a:p>
        </p:txBody>
      </p:sp>
      <p:sp>
        <p:nvSpPr>
          <p:cNvPr id="2" name="Text Placeholder 6">
            <a:extLst>
              <a:ext uri="{FF2B5EF4-FFF2-40B4-BE49-F238E27FC236}">
                <a16:creationId xmlns:a16="http://schemas.microsoft.com/office/drawing/2014/main" id="{48249C57-2368-8EAC-58E4-33584CFF9ECA}"/>
              </a:ext>
            </a:extLst>
          </p:cNvPr>
          <p:cNvSpPr txBox="1">
            <a:spLocks/>
          </p:cNvSpPr>
          <p:nvPr/>
        </p:nvSpPr>
        <p:spPr>
          <a:xfrm>
            <a:off x="775504" y="3276574"/>
            <a:ext cx="10873572" cy="1420902"/>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fi-FI" sz="2000" b="1">
                <a:hlinkClick r:id="rId2"/>
              </a:rPr>
              <a:t>schooltobelong@helsinkimissio.fi</a:t>
            </a:r>
            <a:br>
              <a:rPr lang="fi-FI" sz="2000"/>
            </a:br>
            <a:r>
              <a:rPr lang="fi-FI" sz="2000" b="1">
                <a:hlinkClick r:id="rId3"/>
              </a:rPr>
              <a:t>helsinkimissio.fi</a:t>
            </a:r>
            <a:br>
              <a:rPr lang="fi-FI" sz="2000"/>
            </a:br>
            <a:r>
              <a:rPr lang="fi-FI" sz="2000" b="1">
                <a:hlinkClick r:id="rId4"/>
              </a:rPr>
              <a:t>schooltobelong.fi</a:t>
            </a:r>
            <a:endParaRPr lang="fi-FI" sz="2000"/>
          </a:p>
          <a:p>
            <a:pPr marL="0" indent="0" algn="ctr">
              <a:buNone/>
            </a:pPr>
            <a:endParaRPr lang="fi-FI" sz="2000" b="1"/>
          </a:p>
        </p:txBody>
      </p:sp>
    </p:spTree>
    <p:extLst>
      <p:ext uri="{BB962C8B-B14F-4D97-AF65-F5344CB8AC3E}">
        <p14:creationId xmlns:p14="http://schemas.microsoft.com/office/powerpoint/2010/main" val="3555081848"/>
      </p:ext>
    </p:extLst>
  </p:cSld>
  <p:clrMapOvr>
    <a:masterClrMapping/>
  </p:clrMapOvr>
</p:sld>
</file>

<file path=ppt/theme/theme1.xml><?xml version="1.0" encoding="utf-8"?>
<a:theme xmlns:a="http://schemas.openxmlformats.org/drawingml/2006/main" name="Office-teema">
  <a:themeElements>
    <a:clrScheme name="HelsinkiMisssio – School to Belong">
      <a:dk1>
        <a:srgbClr val="000000"/>
      </a:dk1>
      <a:lt1>
        <a:srgbClr val="FFFFFF"/>
      </a:lt1>
      <a:dk2>
        <a:srgbClr val="FE5CF9"/>
      </a:dk2>
      <a:lt2>
        <a:srgbClr val="FF5338"/>
      </a:lt2>
      <a:accent1>
        <a:srgbClr val="CC8181"/>
      </a:accent1>
      <a:accent2>
        <a:srgbClr val="87A6E0"/>
      </a:accent2>
      <a:accent3>
        <a:srgbClr val="E9A0C9"/>
      </a:accent3>
      <a:accent4>
        <a:srgbClr val="61B583"/>
      </a:accent4>
      <a:accent5>
        <a:srgbClr val="D1DCE0"/>
      </a:accent5>
      <a:accent6>
        <a:srgbClr val="B5BEC2"/>
      </a:accent6>
      <a:hlink>
        <a:srgbClr val="000000"/>
      </a:hlink>
      <a:folHlink>
        <a:srgbClr val="FE5CF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b-pohja" id="{D6813BC0-31BC-46FC-B2FE-5DA800D0031B}" vid="{BAEB4E7A-5AB3-4F95-9507-7E0B7DC98727}"/>
    </a:ext>
  </a:extLst>
</a:theme>
</file>

<file path=ppt/theme/theme2.xml><?xml version="1.0" encoding="utf-8"?>
<a:theme xmlns:a="http://schemas.openxmlformats.org/drawingml/2006/main" name="Office Theme">
  <a:themeElements>
    <a:clrScheme name="HelsinkiMissio">
      <a:dk1>
        <a:srgbClr val="30415B"/>
      </a:dk1>
      <a:lt1>
        <a:srgbClr val="FFFFFF"/>
      </a:lt1>
      <a:dk2>
        <a:srgbClr val="1E1F1F"/>
      </a:dk2>
      <a:lt2>
        <a:srgbClr val="EEE9E6"/>
      </a:lt2>
      <a:accent1>
        <a:srgbClr val="DE6037"/>
      </a:accent1>
      <a:accent2>
        <a:srgbClr val="82C5B3"/>
      </a:accent2>
      <a:accent3>
        <a:srgbClr val="F3E29A"/>
      </a:accent3>
      <a:accent4>
        <a:srgbClr val="D39ECA"/>
      </a:accent4>
      <a:accent5>
        <a:srgbClr val="32415B"/>
      </a:accent5>
      <a:accent6>
        <a:srgbClr val="BCBCBB"/>
      </a:accent6>
      <a:hlink>
        <a:srgbClr val="DE5F37"/>
      </a:hlink>
      <a:folHlink>
        <a:srgbClr val="D39EC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400" dirty="0"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B80B131457E7D445AE290CBF17C134F7" ma:contentTypeVersion="15" ma:contentTypeDescription="Luo uusi asiakirja." ma:contentTypeScope="" ma:versionID="26ef5d0bc89fd3b9ac0b290bf96ec477">
  <xsd:schema xmlns:xsd="http://www.w3.org/2001/XMLSchema" xmlns:xs="http://www.w3.org/2001/XMLSchema" xmlns:p="http://schemas.microsoft.com/office/2006/metadata/properties" xmlns:ns2="d41829f2-b80f-4b2f-b57b-a732a704fb1b" xmlns:ns3="ecc6403b-6993-4bc8-a284-7425863e298c" targetNamespace="http://schemas.microsoft.com/office/2006/metadata/properties" ma:root="true" ma:fieldsID="4268180d5fb1717cfe6a43172ff1024d" ns2:_="" ns3:_="">
    <xsd:import namespace="d41829f2-b80f-4b2f-b57b-a732a704fb1b"/>
    <xsd:import namespace="ecc6403b-6993-4bc8-a284-7425863e29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829f2-b80f-4b2f-b57b-a732a704fb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Kuvien tunnisteet" ma:readOnly="false" ma:fieldId="{5cf76f15-5ced-4ddc-b409-7134ff3c332f}" ma:taxonomyMulti="true" ma:sspId="0a18848e-ce55-4180-8713-78a8f436075c"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cc6403b-6993-4bc8-a284-7425863e298c"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TaxCatchAll" ma:index="16" nillable="true" ma:displayName="Taxonomy Catch All Column" ma:hidden="true" ma:list="{08f6a086-9168-47fc-b888-6e8846781d42}" ma:internalName="TaxCatchAll" ma:showField="CatchAllData" ma:web="ecc6403b-6993-4bc8-a284-7425863e29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41829f2-b80f-4b2f-b57b-a732a704fb1b">
      <Terms xmlns="http://schemas.microsoft.com/office/infopath/2007/PartnerControls"/>
    </lcf76f155ced4ddcb4097134ff3c332f>
    <TaxCatchAll xmlns="ecc6403b-6993-4bc8-a284-7425863e298c" xsi:nil="true"/>
  </documentManagement>
</p:properties>
</file>

<file path=customXml/itemProps1.xml><?xml version="1.0" encoding="utf-8"?>
<ds:datastoreItem xmlns:ds="http://schemas.openxmlformats.org/officeDocument/2006/customXml" ds:itemID="{908A66B8-1F32-4F11-A462-5BD3943CDEFD}">
  <ds:schemaRefs>
    <ds:schemaRef ds:uri="http://schemas.microsoft.com/sharepoint/v3/contenttype/forms"/>
  </ds:schemaRefs>
</ds:datastoreItem>
</file>

<file path=customXml/itemProps2.xml><?xml version="1.0" encoding="utf-8"?>
<ds:datastoreItem xmlns:ds="http://schemas.openxmlformats.org/officeDocument/2006/customXml" ds:itemID="{6099F448-A860-4C43-B418-FB69CB9B07B5}">
  <ds:schemaRefs>
    <ds:schemaRef ds:uri="d41829f2-b80f-4b2f-b57b-a732a704fb1b"/>
    <ds:schemaRef ds:uri="ecc6403b-6993-4bc8-a284-7425863e298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8E9B909-70BB-4A0D-B546-E9CB1750205C}">
  <ds:schemaRefs>
    <ds:schemaRef ds:uri="http://purl.org/dc/elements/1.1/"/>
    <ds:schemaRef ds:uri="http://schemas.openxmlformats.org/package/2006/metadata/core-properties"/>
    <ds:schemaRef ds:uri="http://www.w3.org/XML/1998/namespace"/>
    <ds:schemaRef ds:uri="http://purl.org/dc/terms/"/>
    <ds:schemaRef ds:uri="http://schemas.microsoft.com/office/2006/documentManagement/types"/>
    <ds:schemaRef ds:uri="http://schemas.microsoft.com/office/infopath/2007/PartnerControls"/>
    <ds:schemaRef ds:uri="d41829f2-b80f-4b2f-b57b-a732a704fb1b"/>
    <ds:schemaRef ds:uri="http://purl.org/dc/dcmitype/"/>
    <ds:schemaRef ds:uri="ecc6403b-6993-4bc8-a284-7425863e298c"/>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0</TotalTime>
  <Words>3132</Words>
  <Application>Microsoft Office PowerPoint</Application>
  <PresentationFormat>Laajakuva</PresentationFormat>
  <Paragraphs>174</Paragraphs>
  <Slides>15</Slides>
  <Notes>14</Notes>
  <HiddenSlides>0</HiddenSlides>
  <MMClips>0</MMClips>
  <ScaleCrop>false</ScaleCrop>
  <HeadingPairs>
    <vt:vector size="6" baseType="variant">
      <vt:variant>
        <vt:lpstr>Käytetyt fontit</vt:lpstr>
      </vt:variant>
      <vt:variant>
        <vt:i4>6</vt:i4>
      </vt:variant>
      <vt:variant>
        <vt:lpstr>Teema</vt:lpstr>
      </vt:variant>
      <vt:variant>
        <vt:i4>2</vt:i4>
      </vt:variant>
      <vt:variant>
        <vt:lpstr>Dian otsikot</vt:lpstr>
      </vt:variant>
      <vt:variant>
        <vt:i4>15</vt:i4>
      </vt:variant>
    </vt:vector>
  </HeadingPairs>
  <TitlesOfParts>
    <vt:vector size="23" baseType="lpstr">
      <vt:lpstr>Arial</vt:lpstr>
      <vt:lpstr>Calibri</vt:lpstr>
      <vt:lpstr>Helvetica Neue</vt:lpstr>
      <vt:lpstr>Montserrat</vt:lpstr>
      <vt:lpstr>Montserrat ExtraBold</vt:lpstr>
      <vt:lpstr>Times New Roman</vt:lpstr>
      <vt:lpstr>Office-teema</vt:lpstr>
      <vt:lpstr>Office Theme</vt:lpstr>
      <vt:lpstr>YKSINÄISYYS – Oppituntimateriaali</vt:lpstr>
      <vt:lpstr>Sisältövaroitus</vt:lpstr>
      <vt:lpstr>OPPITUNNIN SISÄLTÖ</vt:lpstr>
      <vt:lpstr>ERILAISIA TERVEHTIMISTAPOJA  –  RYHMÄHARJOITUS </vt:lpstr>
      <vt:lpstr>TAHATON YKSINÄISYYS</vt:lpstr>
      <vt:lpstr>TOTTA VAI TARUA YKSINÄISYYDESTÄ</vt:lpstr>
      <vt:lpstr>KUINKA MONI KOKEE YKSINÄISYYTTÄ?</vt:lpstr>
      <vt:lpstr>ASENTEET JA YKSINÄISYYS</vt:lpstr>
      <vt:lpstr>YKSINÄISYYTTÄ KAVEREIDEN KESKELLÄ – EMOTIONAALINEN YKSINÄISYYS</vt:lpstr>
      <vt:lpstr>RYHMÄN VÄLTTÄMINEN </vt:lpstr>
      <vt:lpstr>EASE  YKSINÄISYYTEEN VAIKUTTAMINEN</vt:lpstr>
      <vt:lpstr>LOPUKSI</vt:lpstr>
      <vt:lpstr>HELSINKIMISSION PALVELUT NUORILLE</vt:lpstr>
      <vt:lpstr>PowerPoint-esitys</vt:lpstr>
      <vt:lpstr>KIITOS!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HEADLINE</dc:title>
  <dc:creator>Panu Janhunen</dc:creator>
  <cp:lastModifiedBy>Heidi Östling</cp:lastModifiedBy>
  <cp:revision>1</cp:revision>
  <dcterms:created xsi:type="dcterms:W3CDTF">2022-09-16T07:00:06Z</dcterms:created>
  <dcterms:modified xsi:type="dcterms:W3CDTF">2022-12-16T12:34:23Z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0x010100B80B131457E7D445AE290CBF17C134F7</vt:lpwstr>
  </property>
  <property fmtid="{D5CDD505-2E9C-101B-9397-08002B2CF9AE}" pid="3" name="MediaServiceImageTags">
    <vt:lpwstr/>
  </property>
</Properties>
</file>