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173" r:id="rId5"/>
    <p:sldId id="2175" r:id="rId6"/>
    <p:sldId id="2176" r:id="rId7"/>
    <p:sldId id="2177" r:id="rId8"/>
    <p:sldId id="2178" r:id="rId9"/>
    <p:sldId id="2185" r:id="rId10"/>
    <p:sldId id="2179" r:id="rId11"/>
    <p:sldId id="2180" r:id="rId12"/>
    <p:sldId id="2181" r:id="rId13"/>
    <p:sldId id="2183" r:id="rId14"/>
    <p:sldId id="2184" r:id="rId15"/>
    <p:sldId id="2182" r:id="rId16"/>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7FFB8B-9500-7840-BD7D-8F03F7DB2E82}" v="24" dt="2022-12-22T09:56:25.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10"/>
    <p:restoredTop sz="71340"/>
  </p:normalViewPr>
  <p:slideViewPr>
    <p:cSldViewPr snapToGrid="0" snapToObjects="1">
      <p:cViewPr varScale="1">
        <p:scale>
          <a:sx n="77" d="100"/>
          <a:sy n="77" d="100"/>
        </p:scale>
        <p:origin x="1192" y="184"/>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DB7FFB8B-9500-7840-BD7D-8F03F7DB2E82}"/>
    <pc:docChg chg="undo custSel addSld delSld modSld sldOrd">
      <pc:chgData name="Silva Saulio" userId="edc11998-d785-4faf-8932-eadc27790f1f" providerId="ADAL" clId="{DB7FFB8B-9500-7840-BD7D-8F03F7DB2E82}" dt="2022-12-22T09:55:35.575" v="2723" actId="20577"/>
      <pc:docMkLst>
        <pc:docMk/>
      </pc:docMkLst>
      <pc:sldChg chg="del">
        <pc:chgData name="Silva Saulio" userId="edc11998-d785-4faf-8932-eadc27790f1f" providerId="ADAL" clId="{DB7FFB8B-9500-7840-BD7D-8F03F7DB2E82}" dt="2022-12-21T10:59:44.994" v="1" actId="2696"/>
        <pc:sldMkLst>
          <pc:docMk/>
          <pc:sldMk cId="3726977712" sldId="256"/>
        </pc:sldMkLst>
      </pc:sldChg>
      <pc:sldChg chg="del">
        <pc:chgData name="Silva Saulio" userId="edc11998-d785-4faf-8932-eadc27790f1f" providerId="ADAL" clId="{DB7FFB8B-9500-7840-BD7D-8F03F7DB2E82}" dt="2022-12-21T10:59:53.510" v="30" actId="2696"/>
        <pc:sldMkLst>
          <pc:docMk/>
          <pc:sldMk cId="1303804424" sldId="257"/>
        </pc:sldMkLst>
      </pc:sldChg>
      <pc:sldChg chg="del">
        <pc:chgData name="Silva Saulio" userId="edc11998-d785-4faf-8932-eadc27790f1f" providerId="ADAL" clId="{DB7FFB8B-9500-7840-BD7D-8F03F7DB2E82}" dt="2022-12-21T10:59:53.435" v="27" actId="2696"/>
        <pc:sldMkLst>
          <pc:docMk/>
          <pc:sldMk cId="1347076600" sldId="258"/>
        </pc:sldMkLst>
      </pc:sldChg>
      <pc:sldChg chg="del">
        <pc:chgData name="Silva Saulio" userId="edc11998-d785-4faf-8932-eadc27790f1f" providerId="ADAL" clId="{DB7FFB8B-9500-7840-BD7D-8F03F7DB2E82}" dt="2022-12-21T10:59:53.363" v="12" actId="2696"/>
        <pc:sldMkLst>
          <pc:docMk/>
          <pc:sldMk cId="2449248754" sldId="259"/>
        </pc:sldMkLst>
      </pc:sldChg>
      <pc:sldChg chg="del">
        <pc:chgData name="Silva Saulio" userId="edc11998-d785-4faf-8932-eadc27790f1f" providerId="ADAL" clId="{DB7FFB8B-9500-7840-BD7D-8F03F7DB2E82}" dt="2022-12-21T10:59:53.365" v="16" actId="2696"/>
        <pc:sldMkLst>
          <pc:docMk/>
          <pc:sldMk cId="1215085732" sldId="260"/>
        </pc:sldMkLst>
      </pc:sldChg>
      <pc:sldChg chg="del">
        <pc:chgData name="Silva Saulio" userId="edc11998-d785-4faf-8932-eadc27790f1f" providerId="ADAL" clId="{DB7FFB8B-9500-7840-BD7D-8F03F7DB2E82}" dt="2022-12-21T10:59:53.378" v="18" actId="2696"/>
        <pc:sldMkLst>
          <pc:docMk/>
          <pc:sldMk cId="2762558172" sldId="261"/>
        </pc:sldMkLst>
      </pc:sldChg>
      <pc:sldChg chg="del">
        <pc:chgData name="Silva Saulio" userId="edc11998-d785-4faf-8932-eadc27790f1f" providerId="ADAL" clId="{DB7FFB8B-9500-7840-BD7D-8F03F7DB2E82}" dt="2022-12-21T10:59:53.307" v="2" actId="2696"/>
        <pc:sldMkLst>
          <pc:docMk/>
          <pc:sldMk cId="2730011778" sldId="262"/>
        </pc:sldMkLst>
      </pc:sldChg>
      <pc:sldChg chg="del">
        <pc:chgData name="Silva Saulio" userId="edc11998-d785-4faf-8932-eadc27790f1f" providerId="ADAL" clId="{DB7FFB8B-9500-7840-BD7D-8F03F7DB2E82}" dt="2022-12-21T10:59:53.380" v="21" actId="2696"/>
        <pc:sldMkLst>
          <pc:docMk/>
          <pc:sldMk cId="4039138467" sldId="263"/>
        </pc:sldMkLst>
      </pc:sldChg>
      <pc:sldChg chg="del">
        <pc:chgData name="Silva Saulio" userId="edc11998-d785-4faf-8932-eadc27790f1f" providerId="ADAL" clId="{DB7FFB8B-9500-7840-BD7D-8F03F7DB2E82}" dt="2022-12-21T10:59:53.381" v="24" actId="2696"/>
        <pc:sldMkLst>
          <pc:docMk/>
          <pc:sldMk cId="2747480800" sldId="264"/>
        </pc:sldMkLst>
      </pc:sldChg>
      <pc:sldChg chg="del">
        <pc:chgData name="Silva Saulio" userId="edc11998-d785-4faf-8932-eadc27790f1f" providerId="ADAL" clId="{DB7FFB8B-9500-7840-BD7D-8F03F7DB2E82}" dt="2022-12-21T10:59:53.314" v="7" actId="2696"/>
        <pc:sldMkLst>
          <pc:docMk/>
          <pc:sldMk cId="1795057532" sldId="265"/>
        </pc:sldMkLst>
      </pc:sldChg>
      <pc:sldChg chg="del">
        <pc:chgData name="Silva Saulio" userId="edc11998-d785-4faf-8932-eadc27790f1f" providerId="ADAL" clId="{DB7FFB8B-9500-7840-BD7D-8F03F7DB2E82}" dt="2022-12-21T10:59:53.437" v="29" actId="2696"/>
        <pc:sldMkLst>
          <pc:docMk/>
          <pc:sldMk cId="3004535336" sldId="266"/>
        </pc:sldMkLst>
      </pc:sldChg>
      <pc:sldChg chg="del">
        <pc:chgData name="Silva Saulio" userId="edc11998-d785-4faf-8932-eadc27790f1f" providerId="ADAL" clId="{DB7FFB8B-9500-7840-BD7D-8F03F7DB2E82}" dt="2022-12-21T10:59:53.364" v="14" actId="2696"/>
        <pc:sldMkLst>
          <pc:docMk/>
          <pc:sldMk cId="1275760101" sldId="267"/>
        </pc:sldMkLst>
      </pc:sldChg>
      <pc:sldChg chg="del">
        <pc:chgData name="Silva Saulio" userId="edc11998-d785-4faf-8932-eadc27790f1f" providerId="ADAL" clId="{DB7FFB8B-9500-7840-BD7D-8F03F7DB2E82}" dt="2022-12-21T10:59:53.313" v="6" actId="2696"/>
        <pc:sldMkLst>
          <pc:docMk/>
          <pc:sldMk cId="3460770127" sldId="268"/>
        </pc:sldMkLst>
      </pc:sldChg>
      <pc:sldChg chg="del">
        <pc:chgData name="Silva Saulio" userId="edc11998-d785-4faf-8932-eadc27790f1f" providerId="ADAL" clId="{DB7FFB8B-9500-7840-BD7D-8F03F7DB2E82}" dt="2022-12-21T10:59:53.362" v="10" actId="2696"/>
        <pc:sldMkLst>
          <pc:docMk/>
          <pc:sldMk cId="1964255507" sldId="269"/>
        </pc:sldMkLst>
      </pc:sldChg>
      <pc:sldChg chg="del">
        <pc:chgData name="Silva Saulio" userId="edc11998-d785-4faf-8932-eadc27790f1f" providerId="ADAL" clId="{DB7FFB8B-9500-7840-BD7D-8F03F7DB2E82}" dt="2022-12-21T10:59:53.381" v="23" actId="2696"/>
        <pc:sldMkLst>
          <pc:docMk/>
          <pc:sldMk cId="3913646704" sldId="270"/>
        </pc:sldMkLst>
      </pc:sldChg>
      <pc:sldChg chg="del">
        <pc:chgData name="Silva Saulio" userId="edc11998-d785-4faf-8932-eadc27790f1f" providerId="ADAL" clId="{DB7FFB8B-9500-7840-BD7D-8F03F7DB2E82}" dt="2022-12-21T10:59:53.363" v="13" actId="2696"/>
        <pc:sldMkLst>
          <pc:docMk/>
          <pc:sldMk cId="2303023455" sldId="271"/>
        </pc:sldMkLst>
      </pc:sldChg>
      <pc:sldChg chg="del">
        <pc:chgData name="Silva Saulio" userId="edc11998-d785-4faf-8932-eadc27790f1f" providerId="ADAL" clId="{DB7FFB8B-9500-7840-BD7D-8F03F7DB2E82}" dt="2022-12-21T10:59:53.379" v="20" actId="2696"/>
        <pc:sldMkLst>
          <pc:docMk/>
          <pc:sldMk cId="3465031724" sldId="272"/>
        </pc:sldMkLst>
      </pc:sldChg>
      <pc:sldChg chg="del">
        <pc:chgData name="Silva Saulio" userId="edc11998-d785-4faf-8932-eadc27790f1f" providerId="ADAL" clId="{DB7FFB8B-9500-7840-BD7D-8F03F7DB2E82}" dt="2022-12-21T10:59:53.311" v="5" actId="2696"/>
        <pc:sldMkLst>
          <pc:docMk/>
          <pc:sldMk cId="3612962980" sldId="273"/>
        </pc:sldMkLst>
      </pc:sldChg>
      <pc:sldChg chg="del">
        <pc:chgData name="Silva Saulio" userId="edc11998-d785-4faf-8932-eadc27790f1f" providerId="ADAL" clId="{DB7FFB8B-9500-7840-BD7D-8F03F7DB2E82}" dt="2022-12-21T10:59:53.379" v="19" actId="2696"/>
        <pc:sldMkLst>
          <pc:docMk/>
          <pc:sldMk cId="3319148207" sldId="274"/>
        </pc:sldMkLst>
      </pc:sldChg>
      <pc:sldChg chg="del">
        <pc:chgData name="Silva Saulio" userId="edc11998-d785-4faf-8932-eadc27790f1f" providerId="ADAL" clId="{DB7FFB8B-9500-7840-BD7D-8F03F7DB2E82}" dt="2022-12-21T10:59:53.436" v="28" actId="2696"/>
        <pc:sldMkLst>
          <pc:docMk/>
          <pc:sldMk cId="505164987" sldId="275"/>
        </pc:sldMkLst>
      </pc:sldChg>
      <pc:sldChg chg="del">
        <pc:chgData name="Silva Saulio" userId="edc11998-d785-4faf-8932-eadc27790f1f" providerId="ADAL" clId="{DB7FFB8B-9500-7840-BD7D-8F03F7DB2E82}" dt="2022-12-21T10:59:53.392" v="25" actId="2696"/>
        <pc:sldMkLst>
          <pc:docMk/>
          <pc:sldMk cId="296961672" sldId="276"/>
        </pc:sldMkLst>
      </pc:sldChg>
      <pc:sldChg chg="del">
        <pc:chgData name="Silva Saulio" userId="edc11998-d785-4faf-8932-eadc27790f1f" providerId="ADAL" clId="{DB7FFB8B-9500-7840-BD7D-8F03F7DB2E82}" dt="2022-12-21T10:59:53.310" v="4" actId="2696"/>
        <pc:sldMkLst>
          <pc:docMk/>
          <pc:sldMk cId="1051957921" sldId="282"/>
        </pc:sldMkLst>
      </pc:sldChg>
      <pc:sldChg chg="del">
        <pc:chgData name="Silva Saulio" userId="edc11998-d785-4faf-8932-eadc27790f1f" providerId="ADAL" clId="{DB7FFB8B-9500-7840-BD7D-8F03F7DB2E82}" dt="2022-12-21T10:59:53.380" v="22" actId="2696"/>
        <pc:sldMkLst>
          <pc:docMk/>
          <pc:sldMk cId="1479068415" sldId="283"/>
        </pc:sldMkLst>
      </pc:sldChg>
      <pc:sldChg chg="del">
        <pc:chgData name="Silva Saulio" userId="edc11998-d785-4faf-8932-eadc27790f1f" providerId="ADAL" clId="{DB7FFB8B-9500-7840-BD7D-8F03F7DB2E82}" dt="2022-12-21T10:59:53.365" v="17" actId="2696"/>
        <pc:sldMkLst>
          <pc:docMk/>
          <pc:sldMk cId="2029369419" sldId="284"/>
        </pc:sldMkLst>
      </pc:sldChg>
      <pc:sldChg chg="del">
        <pc:chgData name="Silva Saulio" userId="edc11998-d785-4faf-8932-eadc27790f1f" providerId="ADAL" clId="{DB7FFB8B-9500-7840-BD7D-8F03F7DB2E82}" dt="2022-12-21T10:59:53.362" v="11" actId="2696"/>
        <pc:sldMkLst>
          <pc:docMk/>
          <pc:sldMk cId="2158114228" sldId="285"/>
        </pc:sldMkLst>
      </pc:sldChg>
      <pc:sldChg chg="del">
        <pc:chgData name="Silva Saulio" userId="edc11998-d785-4faf-8932-eadc27790f1f" providerId="ADAL" clId="{DB7FFB8B-9500-7840-BD7D-8F03F7DB2E82}" dt="2022-12-21T10:59:53.315" v="8" actId="2696"/>
        <pc:sldMkLst>
          <pc:docMk/>
          <pc:sldMk cId="677597983" sldId="286"/>
        </pc:sldMkLst>
      </pc:sldChg>
      <pc:sldChg chg="del">
        <pc:chgData name="Silva Saulio" userId="edc11998-d785-4faf-8932-eadc27790f1f" providerId="ADAL" clId="{DB7FFB8B-9500-7840-BD7D-8F03F7DB2E82}" dt="2022-12-21T10:59:53.521" v="31" actId="2696"/>
        <pc:sldMkLst>
          <pc:docMk/>
          <pc:sldMk cId="3135522740" sldId="287"/>
        </pc:sldMkLst>
      </pc:sldChg>
      <pc:sldChg chg="del">
        <pc:chgData name="Silva Saulio" userId="edc11998-d785-4faf-8932-eadc27790f1f" providerId="ADAL" clId="{DB7FFB8B-9500-7840-BD7D-8F03F7DB2E82}" dt="2022-12-21T10:59:53.364" v="15" actId="2696"/>
        <pc:sldMkLst>
          <pc:docMk/>
          <pc:sldMk cId="656984728" sldId="288"/>
        </pc:sldMkLst>
      </pc:sldChg>
      <pc:sldChg chg="del">
        <pc:chgData name="Silva Saulio" userId="edc11998-d785-4faf-8932-eadc27790f1f" providerId="ADAL" clId="{DB7FFB8B-9500-7840-BD7D-8F03F7DB2E82}" dt="2022-12-21T10:59:53.309" v="3" actId="2696"/>
        <pc:sldMkLst>
          <pc:docMk/>
          <pc:sldMk cId="3555081848" sldId="289"/>
        </pc:sldMkLst>
      </pc:sldChg>
      <pc:sldChg chg="del">
        <pc:chgData name="Silva Saulio" userId="edc11998-d785-4faf-8932-eadc27790f1f" providerId="ADAL" clId="{DB7FFB8B-9500-7840-BD7D-8F03F7DB2E82}" dt="2022-12-21T11:05:57.274" v="129" actId="2696"/>
        <pc:sldMkLst>
          <pc:docMk/>
          <pc:sldMk cId="312822627" sldId="298"/>
        </pc:sldMkLst>
      </pc:sldChg>
      <pc:sldChg chg="add del">
        <pc:chgData name="Silva Saulio" userId="edc11998-d785-4faf-8932-eadc27790f1f" providerId="ADAL" clId="{DB7FFB8B-9500-7840-BD7D-8F03F7DB2E82}" dt="2022-12-21T14:35:34.575" v="1674" actId="2696"/>
        <pc:sldMkLst>
          <pc:docMk/>
          <pc:sldMk cId="1773675933" sldId="2152"/>
        </pc:sldMkLst>
      </pc:sldChg>
      <pc:sldChg chg="add del">
        <pc:chgData name="Silva Saulio" userId="edc11998-d785-4faf-8932-eadc27790f1f" providerId="ADAL" clId="{DB7FFB8B-9500-7840-BD7D-8F03F7DB2E82}" dt="2022-12-21T14:35:35.845" v="1675" actId="2696"/>
        <pc:sldMkLst>
          <pc:docMk/>
          <pc:sldMk cId="2122314820" sldId="2161"/>
        </pc:sldMkLst>
      </pc:sldChg>
      <pc:sldChg chg="modSp add mod ord modNotesTx">
        <pc:chgData name="Silva Saulio" userId="edc11998-d785-4faf-8932-eadc27790f1f" providerId="ADAL" clId="{DB7FFB8B-9500-7840-BD7D-8F03F7DB2E82}" dt="2022-12-22T08:48:42.458" v="1704"/>
        <pc:sldMkLst>
          <pc:docMk/>
          <pc:sldMk cId="2356830464" sldId="2173"/>
        </pc:sldMkLst>
        <pc:spChg chg="mod">
          <ac:chgData name="Silva Saulio" userId="edc11998-d785-4faf-8932-eadc27790f1f" providerId="ADAL" clId="{DB7FFB8B-9500-7840-BD7D-8F03F7DB2E82}" dt="2022-12-22T08:48:04.362" v="1701" actId="20577"/>
          <ac:spMkLst>
            <pc:docMk/>
            <pc:sldMk cId="2356830464" sldId="2173"/>
            <ac:spMk id="2" creationId="{40E231FB-FDFA-BCC3-BBFC-A825379E4422}"/>
          </ac:spMkLst>
        </pc:spChg>
      </pc:sldChg>
      <pc:sldChg chg="modSp add mod modNotesTx">
        <pc:chgData name="Silva Saulio" userId="edc11998-d785-4faf-8932-eadc27790f1f" providerId="ADAL" clId="{DB7FFB8B-9500-7840-BD7D-8F03F7DB2E82}" dt="2022-12-21T11:06:35.541" v="145" actId="6549"/>
        <pc:sldMkLst>
          <pc:docMk/>
          <pc:sldMk cId="1813315543" sldId="2175"/>
        </pc:sldMkLst>
        <pc:spChg chg="mod">
          <ac:chgData name="Silva Saulio" userId="edc11998-d785-4faf-8932-eadc27790f1f" providerId="ADAL" clId="{DB7FFB8B-9500-7840-BD7D-8F03F7DB2E82}" dt="2022-12-21T11:01:30.925" v="92"/>
          <ac:spMkLst>
            <pc:docMk/>
            <pc:sldMk cId="1813315543" sldId="2175"/>
            <ac:spMk id="2" creationId="{512F0E83-90D4-CD65-6964-DFF3B7CBAF3D}"/>
          </ac:spMkLst>
        </pc:spChg>
        <pc:spChg chg="mod">
          <ac:chgData name="Silva Saulio" userId="edc11998-d785-4faf-8932-eadc27790f1f" providerId="ADAL" clId="{DB7FFB8B-9500-7840-BD7D-8F03F7DB2E82}" dt="2022-12-21T11:05:36.300" v="128" actId="255"/>
          <ac:spMkLst>
            <pc:docMk/>
            <pc:sldMk cId="1813315543" sldId="2175"/>
            <ac:spMk id="8" creationId="{EC945502-566D-F4F9-1091-CB2D4B0A412E}"/>
          </ac:spMkLst>
        </pc:spChg>
      </pc:sldChg>
      <pc:sldChg chg="modSp add mod modNotesTx">
        <pc:chgData name="Silva Saulio" userId="edc11998-d785-4faf-8932-eadc27790f1f" providerId="ADAL" clId="{DB7FFB8B-9500-7840-BD7D-8F03F7DB2E82}" dt="2022-12-22T09:37:33.981" v="2388" actId="20577"/>
        <pc:sldMkLst>
          <pc:docMk/>
          <pc:sldMk cId="1481252722" sldId="2176"/>
        </pc:sldMkLst>
        <pc:spChg chg="mod">
          <ac:chgData name="Silva Saulio" userId="edc11998-d785-4faf-8932-eadc27790f1f" providerId="ADAL" clId="{DB7FFB8B-9500-7840-BD7D-8F03F7DB2E82}" dt="2022-12-21T11:07:25.803" v="168" actId="20577"/>
          <ac:spMkLst>
            <pc:docMk/>
            <pc:sldMk cId="1481252722" sldId="2176"/>
            <ac:spMk id="2" creationId="{512F0E83-90D4-CD65-6964-DFF3B7CBAF3D}"/>
          </ac:spMkLst>
        </pc:spChg>
        <pc:spChg chg="mod">
          <ac:chgData name="Silva Saulio" userId="edc11998-d785-4faf-8932-eadc27790f1f" providerId="ADAL" clId="{DB7FFB8B-9500-7840-BD7D-8F03F7DB2E82}" dt="2022-12-22T09:37:33.981" v="2388" actId="20577"/>
          <ac:spMkLst>
            <pc:docMk/>
            <pc:sldMk cId="1481252722" sldId="2176"/>
            <ac:spMk id="8" creationId="{EC945502-566D-F4F9-1091-CB2D4B0A412E}"/>
          </ac:spMkLst>
        </pc:spChg>
      </pc:sldChg>
      <pc:sldChg chg="addSp delSp modSp add mod modNotesTx">
        <pc:chgData name="Silva Saulio" userId="edc11998-d785-4faf-8932-eadc27790f1f" providerId="ADAL" clId="{DB7FFB8B-9500-7840-BD7D-8F03F7DB2E82}" dt="2022-12-22T09:38:49.353" v="2424" actId="20577"/>
        <pc:sldMkLst>
          <pc:docMk/>
          <pc:sldMk cId="1511765186" sldId="2177"/>
        </pc:sldMkLst>
        <pc:spChg chg="mod">
          <ac:chgData name="Silva Saulio" userId="edc11998-d785-4faf-8932-eadc27790f1f" providerId="ADAL" clId="{DB7FFB8B-9500-7840-BD7D-8F03F7DB2E82}" dt="2022-12-21T11:11:17.865" v="230" actId="20577"/>
          <ac:spMkLst>
            <pc:docMk/>
            <pc:sldMk cId="1511765186" sldId="2177"/>
            <ac:spMk id="2" creationId="{19CF0C0E-FC00-9F20-9899-8BA44CB32491}"/>
          </ac:spMkLst>
        </pc:spChg>
        <pc:spChg chg="mod">
          <ac:chgData name="Silva Saulio" userId="edc11998-d785-4faf-8932-eadc27790f1f" providerId="ADAL" clId="{DB7FFB8B-9500-7840-BD7D-8F03F7DB2E82}" dt="2022-12-22T09:38:39.467" v="2416" actId="20577"/>
          <ac:spMkLst>
            <pc:docMk/>
            <pc:sldMk cId="1511765186" sldId="2177"/>
            <ac:spMk id="3" creationId="{31317D40-7CD2-D4FC-219F-233554235A63}"/>
          </ac:spMkLst>
        </pc:spChg>
        <pc:spChg chg="add del">
          <ac:chgData name="Silva Saulio" userId="edc11998-d785-4faf-8932-eadc27790f1f" providerId="ADAL" clId="{DB7FFB8B-9500-7840-BD7D-8F03F7DB2E82}" dt="2022-12-21T11:16:00.474" v="403" actId="478"/>
          <ac:spMkLst>
            <pc:docMk/>
            <pc:sldMk cId="1511765186" sldId="2177"/>
            <ac:spMk id="4" creationId="{A361D229-81CA-6336-775D-CC89C6567FA0}"/>
          </ac:spMkLst>
        </pc:spChg>
        <pc:spChg chg="add mod">
          <ac:chgData name="Silva Saulio" userId="edc11998-d785-4faf-8932-eadc27790f1f" providerId="ADAL" clId="{DB7FFB8B-9500-7840-BD7D-8F03F7DB2E82}" dt="2022-12-21T11:23:00.398" v="475" actId="14100"/>
          <ac:spMkLst>
            <pc:docMk/>
            <pc:sldMk cId="1511765186" sldId="2177"/>
            <ac:spMk id="5" creationId="{A5FB1703-3407-7ED5-088B-738B7E958039}"/>
          </ac:spMkLst>
        </pc:spChg>
        <pc:spChg chg="add mod">
          <ac:chgData name="Silva Saulio" userId="edc11998-d785-4faf-8932-eadc27790f1f" providerId="ADAL" clId="{DB7FFB8B-9500-7840-BD7D-8F03F7DB2E82}" dt="2022-12-21T11:21:32.489" v="452" actId="208"/>
          <ac:spMkLst>
            <pc:docMk/>
            <pc:sldMk cId="1511765186" sldId="2177"/>
            <ac:spMk id="6" creationId="{D17DFF70-637E-04D7-FB84-09F271255FB3}"/>
          </ac:spMkLst>
        </pc:spChg>
        <pc:spChg chg="add mod">
          <ac:chgData name="Silva Saulio" userId="edc11998-d785-4faf-8932-eadc27790f1f" providerId="ADAL" clId="{DB7FFB8B-9500-7840-BD7D-8F03F7DB2E82}" dt="2022-12-21T11:21:32.489" v="452" actId="208"/>
          <ac:spMkLst>
            <pc:docMk/>
            <pc:sldMk cId="1511765186" sldId="2177"/>
            <ac:spMk id="7" creationId="{2A9548E9-3AA9-6F6B-18AE-8780BF0B1642}"/>
          </ac:spMkLst>
        </pc:spChg>
        <pc:spChg chg="add mod">
          <ac:chgData name="Silva Saulio" userId="edc11998-d785-4faf-8932-eadc27790f1f" providerId="ADAL" clId="{DB7FFB8B-9500-7840-BD7D-8F03F7DB2E82}" dt="2022-12-21T11:27:56.394" v="594" actId="12789"/>
          <ac:spMkLst>
            <pc:docMk/>
            <pc:sldMk cId="1511765186" sldId="2177"/>
            <ac:spMk id="18" creationId="{860B192E-7643-02FE-B77E-63E8DFD19BEE}"/>
          </ac:spMkLst>
        </pc:spChg>
        <pc:spChg chg="add mod">
          <ac:chgData name="Silva Saulio" userId="edc11998-d785-4faf-8932-eadc27790f1f" providerId="ADAL" clId="{DB7FFB8B-9500-7840-BD7D-8F03F7DB2E82}" dt="2022-12-21T11:28:12.192" v="595" actId="12788"/>
          <ac:spMkLst>
            <pc:docMk/>
            <pc:sldMk cId="1511765186" sldId="2177"/>
            <ac:spMk id="19" creationId="{4F03874C-036C-1255-119B-61A604C2DF9F}"/>
          </ac:spMkLst>
        </pc:spChg>
        <pc:spChg chg="add mod">
          <ac:chgData name="Silva Saulio" userId="edc11998-d785-4faf-8932-eadc27790f1f" providerId="ADAL" clId="{DB7FFB8B-9500-7840-BD7D-8F03F7DB2E82}" dt="2022-12-21T11:28:12.192" v="595" actId="12788"/>
          <ac:spMkLst>
            <pc:docMk/>
            <pc:sldMk cId="1511765186" sldId="2177"/>
            <ac:spMk id="20" creationId="{3037C98C-891B-6B3C-3968-179377A48061}"/>
          </ac:spMkLst>
        </pc:spChg>
        <pc:spChg chg="add mod">
          <ac:chgData name="Silva Saulio" userId="edc11998-d785-4faf-8932-eadc27790f1f" providerId="ADAL" clId="{DB7FFB8B-9500-7840-BD7D-8F03F7DB2E82}" dt="2022-12-22T09:38:49.353" v="2424" actId="20577"/>
          <ac:spMkLst>
            <pc:docMk/>
            <pc:sldMk cId="1511765186" sldId="2177"/>
            <ac:spMk id="21" creationId="{A700C97E-FEF2-83E7-4617-43D5E7D3C269}"/>
          </ac:spMkLst>
        </pc:spChg>
        <pc:picChg chg="del mod">
          <ac:chgData name="Silva Saulio" userId="edc11998-d785-4faf-8932-eadc27790f1f" providerId="ADAL" clId="{DB7FFB8B-9500-7840-BD7D-8F03F7DB2E82}" dt="2022-12-21T11:25:57.553" v="562" actId="478"/>
          <ac:picMkLst>
            <pc:docMk/>
            <pc:sldMk cId="1511765186" sldId="2177"/>
            <ac:picMk id="8" creationId="{31315D2C-2367-5B1E-75FF-A26066EFEF7E}"/>
          </ac:picMkLst>
        </pc:picChg>
        <pc:cxnChg chg="add mod">
          <ac:chgData name="Silva Saulio" userId="edc11998-d785-4faf-8932-eadc27790f1f" providerId="ADAL" clId="{DB7FFB8B-9500-7840-BD7D-8F03F7DB2E82}" dt="2022-12-21T11:26:27.274" v="565" actId="14100"/>
          <ac:cxnSpMkLst>
            <pc:docMk/>
            <pc:sldMk cId="1511765186" sldId="2177"/>
            <ac:cxnSpMk id="10" creationId="{EA795CB1-0D13-36FA-4E00-FA68749F410C}"/>
          </ac:cxnSpMkLst>
        </pc:cxnChg>
        <pc:cxnChg chg="add mod">
          <ac:chgData name="Silva Saulio" userId="edc11998-d785-4faf-8932-eadc27790f1f" providerId="ADAL" clId="{DB7FFB8B-9500-7840-BD7D-8F03F7DB2E82}" dt="2022-12-21T11:26:35.912" v="567" actId="14100"/>
          <ac:cxnSpMkLst>
            <pc:docMk/>
            <pc:sldMk cId="1511765186" sldId="2177"/>
            <ac:cxnSpMk id="13" creationId="{D93CAF8D-552B-1AED-2FDD-13487CFA1028}"/>
          </ac:cxnSpMkLst>
        </pc:cxnChg>
      </pc:sldChg>
      <pc:sldChg chg="modSp add mod modNotesTx">
        <pc:chgData name="Silva Saulio" userId="edc11998-d785-4faf-8932-eadc27790f1f" providerId="ADAL" clId="{DB7FFB8B-9500-7840-BD7D-8F03F7DB2E82}" dt="2022-12-22T09:13:24.165" v="1867" actId="20577"/>
        <pc:sldMkLst>
          <pc:docMk/>
          <pc:sldMk cId="3159414072" sldId="2178"/>
        </pc:sldMkLst>
        <pc:spChg chg="mod">
          <ac:chgData name="Silva Saulio" userId="edc11998-d785-4faf-8932-eadc27790f1f" providerId="ADAL" clId="{DB7FFB8B-9500-7840-BD7D-8F03F7DB2E82}" dt="2022-12-21T11:47:20.302" v="822" actId="20577"/>
          <ac:spMkLst>
            <pc:docMk/>
            <pc:sldMk cId="3159414072" sldId="2178"/>
            <ac:spMk id="2" creationId="{80199C76-BB88-4989-FD7A-A447158853BC}"/>
          </ac:spMkLst>
        </pc:spChg>
        <pc:spChg chg="mod">
          <ac:chgData name="Silva Saulio" userId="edc11998-d785-4faf-8932-eadc27790f1f" providerId="ADAL" clId="{DB7FFB8B-9500-7840-BD7D-8F03F7DB2E82}" dt="2022-12-21T11:48:23.514" v="849" actId="255"/>
          <ac:spMkLst>
            <pc:docMk/>
            <pc:sldMk cId="3159414072" sldId="2178"/>
            <ac:spMk id="3" creationId="{80192478-FA93-2712-5703-D2A72D4C73D4}"/>
          </ac:spMkLst>
        </pc:spChg>
      </pc:sldChg>
      <pc:sldChg chg="modSp add mod modNotesTx">
        <pc:chgData name="Silva Saulio" userId="edc11998-d785-4faf-8932-eadc27790f1f" providerId="ADAL" clId="{DB7FFB8B-9500-7840-BD7D-8F03F7DB2E82}" dt="2022-12-22T09:49:28.166" v="2716" actId="1076"/>
        <pc:sldMkLst>
          <pc:docMk/>
          <pc:sldMk cId="3271776331" sldId="2179"/>
        </pc:sldMkLst>
        <pc:spChg chg="mod">
          <ac:chgData name="Silva Saulio" userId="edc11998-d785-4faf-8932-eadc27790f1f" providerId="ADAL" clId="{DB7FFB8B-9500-7840-BD7D-8F03F7DB2E82}" dt="2022-12-21T14:15:41.862" v="1299" actId="20577"/>
          <ac:spMkLst>
            <pc:docMk/>
            <pc:sldMk cId="3271776331" sldId="2179"/>
            <ac:spMk id="3" creationId="{01C00B07-AE9D-B4A8-7162-729E5F937197}"/>
          </ac:spMkLst>
        </pc:spChg>
        <pc:spChg chg="mod">
          <ac:chgData name="Silva Saulio" userId="edc11998-d785-4faf-8932-eadc27790f1f" providerId="ADAL" clId="{DB7FFB8B-9500-7840-BD7D-8F03F7DB2E82}" dt="2022-12-22T09:49:28.166" v="2716" actId="1076"/>
          <ac:spMkLst>
            <pc:docMk/>
            <pc:sldMk cId="3271776331" sldId="2179"/>
            <ac:spMk id="4" creationId="{8E849F4E-C835-BC71-DDE4-9E17902291A8}"/>
          </ac:spMkLst>
        </pc:spChg>
      </pc:sldChg>
      <pc:sldChg chg="modSp add mod modNotesTx">
        <pc:chgData name="Silva Saulio" userId="edc11998-d785-4faf-8932-eadc27790f1f" providerId="ADAL" clId="{DB7FFB8B-9500-7840-BD7D-8F03F7DB2E82}" dt="2022-12-21T14:34:11.310" v="1671" actId="403"/>
        <pc:sldMkLst>
          <pc:docMk/>
          <pc:sldMk cId="3017616309" sldId="2180"/>
        </pc:sldMkLst>
        <pc:spChg chg="mod">
          <ac:chgData name="Silva Saulio" userId="edc11998-d785-4faf-8932-eadc27790f1f" providerId="ADAL" clId="{DB7FFB8B-9500-7840-BD7D-8F03F7DB2E82}" dt="2022-12-21T14:34:11.310" v="1671" actId="403"/>
          <ac:spMkLst>
            <pc:docMk/>
            <pc:sldMk cId="3017616309" sldId="2180"/>
            <ac:spMk id="2" creationId="{80199C76-BB88-4989-FD7A-A447158853BC}"/>
          </ac:spMkLst>
        </pc:spChg>
        <pc:spChg chg="mod">
          <ac:chgData name="Silva Saulio" userId="edc11998-d785-4faf-8932-eadc27790f1f" providerId="ADAL" clId="{DB7FFB8B-9500-7840-BD7D-8F03F7DB2E82}" dt="2022-12-21T14:34:08.905" v="1670" actId="403"/>
          <ac:spMkLst>
            <pc:docMk/>
            <pc:sldMk cId="3017616309" sldId="2180"/>
            <ac:spMk id="3" creationId="{80192478-FA93-2712-5703-D2A72D4C73D4}"/>
          </ac:spMkLst>
        </pc:spChg>
      </pc:sldChg>
      <pc:sldChg chg="modSp add mod ord modNotesTx">
        <pc:chgData name="Silva Saulio" userId="edc11998-d785-4faf-8932-eadc27790f1f" providerId="ADAL" clId="{DB7FFB8B-9500-7840-BD7D-8F03F7DB2E82}" dt="2022-12-22T09:55:35.575" v="2723" actId="20577"/>
        <pc:sldMkLst>
          <pc:docMk/>
          <pc:sldMk cId="3093194246" sldId="2181"/>
        </pc:sldMkLst>
        <pc:spChg chg="mod">
          <ac:chgData name="Silva Saulio" userId="edc11998-d785-4faf-8932-eadc27790f1f" providerId="ADAL" clId="{DB7FFB8B-9500-7840-BD7D-8F03F7DB2E82}" dt="2022-12-21T13:47:48.313" v="1014" actId="20577"/>
          <ac:spMkLst>
            <pc:docMk/>
            <pc:sldMk cId="3093194246" sldId="2181"/>
            <ac:spMk id="2" creationId="{E29D2751-B4D9-7360-C870-2078F3D758E0}"/>
          </ac:spMkLst>
        </pc:spChg>
        <pc:spChg chg="mod">
          <ac:chgData name="Silva Saulio" userId="edc11998-d785-4faf-8932-eadc27790f1f" providerId="ADAL" clId="{DB7FFB8B-9500-7840-BD7D-8F03F7DB2E82}" dt="2022-12-21T13:48:13.169" v="1035" actId="1076"/>
          <ac:spMkLst>
            <pc:docMk/>
            <pc:sldMk cId="3093194246" sldId="2181"/>
            <ac:spMk id="11" creationId="{3BC05395-020C-83AE-87C9-D3BD0CAFBA18}"/>
          </ac:spMkLst>
        </pc:spChg>
        <pc:spChg chg="mod">
          <ac:chgData name="Silva Saulio" userId="edc11998-d785-4faf-8932-eadc27790f1f" providerId="ADAL" clId="{DB7FFB8B-9500-7840-BD7D-8F03F7DB2E82}" dt="2022-12-21T13:47:59.743" v="1033" actId="20577"/>
          <ac:spMkLst>
            <pc:docMk/>
            <pc:sldMk cId="3093194246" sldId="2181"/>
            <ac:spMk id="12" creationId="{8D847F4A-F2F4-13B0-4215-E51927208A6B}"/>
          </ac:spMkLst>
        </pc:spChg>
      </pc:sldChg>
      <pc:sldChg chg="modSp add mod">
        <pc:chgData name="Silva Saulio" userId="edc11998-d785-4faf-8932-eadc27790f1f" providerId="ADAL" clId="{DB7FFB8B-9500-7840-BD7D-8F03F7DB2E82}" dt="2022-12-21T14:35:40.609" v="1681" actId="20577"/>
        <pc:sldMkLst>
          <pc:docMk/>
          <pc:sldMk cId="2719613732" sldId="2182"/>
        </pc:sldMkLst>
        <pc:spChg chg="mod">
          <ac:chgData name="Silva Saulio" userId="edc11998-d785-4faf-8932-eadc27790f1f" providerId="ADAL" clId="{DB7FFB8B-9500-7840-BD7D-8F03F7DB2E82}" dt="2022-12-21T14:35:40.609" v="1681" actId="20577"/>
          <ac:spMkLst>
            <pc:docMk/>
            <pc:sldMk cId="2719613732" sldId="2182"/>
            <ac:spMk id="7" creationId="{8E516AE3-AFB2-E1C9-A79A-2B050AB7AE34}"/>
          </ac:spMkLst>
        </pc:spChg>
      </pc:sldChg>
      <pc:sldChg chg="add">
        <pc:chgData name="Silva Saulio" userId="edc11998-d785-4faf-8932-eadc27790f1f" providerId="ADAL" clId="{DB7FFB8B-9500-7840-BD7D-8F03F7DB2E82}" dt="2022-12-21T14:34:45.937" v="1672"/>
        <pc:sldMkLst>
          <pc:docMk/>
          <pc:sldMk cId="2595521007" sldId="2183"/>
        </pc:sldMkLst>
      </pc:sldChg>
      <pc:sldChg chg="add modNotesTx">
        <pc:chgData name="Silva Saulio" userId="edc11998-d785-4faf-8932-eadc27790f1f" providerId="ADAL" clId="{DB7FFB8B-9500-7840-BD7D-8F03F7DB2E82}" dt="2022-12-21T14:35:02.871" v="1673" actId="20577"/>
        <pc:sldMkLst>
          <pc:docMk/>
          <pc:sldMk cId="3102871362" sldId="2184"/>
        </pc:sldMkLst>
      </pc:sldChg>
      <pc:sldChg chg="modSp add mod modNotesTx">
        <pc:chgData name="Silva Saulio" userId="edc11998-d785-4faf-8932-eadc27790f1f" providerId="ADAL" clId="{DB7FFB8B-9500-7840-BD7D-8F03F7DB2E82}" dt="2022-12-22T09:54:38.780" v="2718" actId="6549"/>
        <pc:sldMkLst>
          <pc:docMk/>
          <pc:sldMk cId="1797035332" sldId="2185"/>
        </pc:sldMkLst>
        <pc:spChg chg="mod">
          <ac:chgData name="Silva Saulio" userId="edc11998-d785-4faf-8932-eadc27790f1f" providerId="ADAL" clId="{DB7FFB8B-9500-7840-BD7D-8F03F7DB2E82}" dt="2022-12-22T09:54:38.780" v="2718" actId="6549"/>
          <ac:spMkLst>
            <pc:docMk/>
            <pc:sldMk cId="1797035332" sldId="2185"/>
            <ac:spMk id="2" creationId="{241DBCF3-31A9-0003-2662-D5A46B8BBD84}"/>
          </ac:spMkLst>
        </pc:spChg>
        <pc:spChg chg="mod">
          <ac:chgData name="Silva Saulio" userId="edc11998-d785-4faf-8932-eadc27790f1f" providerId="ADAL" clId="{DB7FFB8B-9500-7840-BD7D-8F03F7DB2E82}" dt="2022-12-22T09:17:08.919" v="1903" actId="14100"/>
          <ac:spMkLst>
            <pc:docMk/>
            <pc:sldMk cId="1797035332" sldId="2185"/>
            <ac:spMk id="3" creationId="{BA8CEEC3-C6E9-2F24-D15E-FC30DB25F93E}"/>
          </ac:spMkLst>
        </pc:spChg>
      </pc:sldChg>
      <pc:sldMasterChg chg="delSldLayout">
        <pc:chgData name="Silva Saulio" userId="edc11998-d785-4faf-8932-eadc27790f1f" providerId="ADAL" clId="{DB7FFB8B-9500-7840-BD7D-8F03F7DB2E82}" dt="2022-12-21T10:59:53.422" v="26" actId="2696"/>
        <pc:sldMasterMkLst>
          <pc:docMk/>
          <pc:sldMasterMk cId="1055193811" sldId="2147483648"/>
        </pc:sldMasterMkLst>
        <pc:sldLayoutChg chg="del">
          <pc:chgData name="Silva Saulio" userId="edc11998-d785-4faf-8932-eadc27790f1f" providerId="ADAL" clId="{DB7FFB8B-9500-7840-BD7D-8F03F7DB2E82}" dt="2022-12-21T10:59:53.422" v="26" actId="2696"/>
          <pc:sldLayoutMkLst>
            <pc:docMk/>
            <pc:sldMasterMk cId="1055193811" sldId="2147483648"/>
            <pc:sldLayoutMk cId="3529816764" sldId="2147483670"/>
          </pc:sldLayoutMkLst>
        </pc:sldLayoutChg>
        <pc:sldLayoutChg chg="del">
          <pc:chgData name="Silva Saulio" userId="edc11998-d785-4faf-8932-eadc27790f1f" providerId="ADAL" clId="{DB7FFB8B-9500-7840-BD7D-8F03F7DB2E82}" dt="2022-12-21T10:59:53.361" v="9" actId="2696"/>
          <pc:sldLayoutMkLst>
            <pc:docMk/>
            <pc:sldMasterMk cId="1055193811" sldId="2147483648"/>
            <pc:sldLayoutMk cId="1917305341" sldId="214748367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7F0A50-9ADF-D148-9161-E5649375AC1F}" type="doc">
      <dgm:prSet loTypeId="urn:microsoft.com/office/officeart/2009/3/layout/StepUpProcess" loCatId="" qsTypeId="urn:microsoft.com/office/officeart/2005/8/quickstyle/simple2" qsCatId="simple" csTypeId="urn:microsoft.com/office/officeart/2005/8/colors/accent3_2" csCatId="accent3" phldr="1"/>
      <dgm:spPr/>
      <dgm:t>
        <a:bodyPr/>
        <a:lstStyle/>
        <a:p>
          <a:endParaRPr lang="fi-FI"/>
        </a:p>
      </dgm:t>
    </dgm:pt>
    <dgm:pt modelId="{5D8680E2-7F09-6346-B944-168557CA4AB5}">
      <dgm:prSet phldrT="[Teksti]"/>
      <dgm:spPr/>
      <dgm:t>
        <a:bodyPr/>
        <a:lstStyle/>
        <a:p>
          <a:r>
            <a:rPr lang="fi-FI"/>
            <a:t> </a:t>
          </a:r>
          <a:endParaRPr lang="fi-FI" dirty="0"/>
        </a:p>
      </dgm:t>
    </dgm:pt>
    <dgm:pt modelId="{0DBEED7C-9CE4-D64F-A0D9-AF27078031FF}" type="parTrans" cxnId="{B0527ED7-F254-CA4C-90B4-89873CEC1A5E}">
      <dgm:prSet/>
      <dgm:spPr/>
      <dgm:t>
        <a:bodyPr/>
        <a:lstStyle/>
        <a:p>
          <a:endParaRPr lang="fi-FI"/>
        </a:p>
      </dgm:t>
    </dgm:pt>
    <dgm:pt modelId="{C209F106-83F8-0A47-A9F7-92CC926A7E55}" type="sibTrans" cxnId="{B0527ED7-F254-CA4C-90B4-89873CEC1A5E}">
      <dgm:prSet/>
      <dgm:spPr/>
      <dgm:t>
        <a:bodyPr/>
        <a:lstStyle/>
        <a:p>
          <a:endParaRPr lang="fi-FI"/>
        </a:p>
      </dgm:t>
    </dgm:pt>
    <dgm:pt modelId="{B2EE3221-43A2-2B43-AA81-4BDCF3F01450}">
      <dgm:prSet phldrT="[Teksti]"/>
      <dgm:spPr/>
      <dgm:t>
        <a:bodyPr/>
        <a:lstStyle/>
        <a:p>
          <a:r>
            <a:rPr lang="fi-FI" dirty="0"/>
            <a:t> </a:t>
          </a:r>
        </a:p>
      </dgm:t>
    </dgm:pt>
    <dgm:pt modelId="{0C2A7C4A-B3BE-6C4F-B21D-B5B04ED4BECB}" type="parTrans" cxnId="{BC516140-6578-7A47-9845-61F71539F77C}">
      <dgm:prSet/>
      <dgm:spPr/>
      <dgm:t>
        <a:bodyPr/>
        <a:lstStyle/>
        <a:p>
          <a:endParaRPr lang="fi-FI"/>
        </a:p>
      </dgm:t>
    </dgm:pt>
    <dgm:pt modelId="{740D0992-C964-6F40-8D41-8B4AFA4E004F}" type="sibTrans" cxnId="{BC516140-6578-7A47-9845-61F71539F77C}">
      <dgm:prSet/>
      <dgm:spPr/>
      <dgm:t>
        <a:bodyPr/>
        <a:lstStyle/>
        <a:p>
          <a:endParaRPr lang="fi-FI"/>
        </a:p>
      </dgm:t>
    </dgm:pt>
    <dgm:pt modelId="{09C4FD54-16E0-EC45-B4C2-A38BEC305418}">
      <dgm:prSet phldrT="[Teksti]"/>
      <dgm:spPr/>
      <dgm:t>
        <a:bodyPr/>
        <a:lstStyle/>
        <a:p>
          <a:r>
            <a:rPr lang="fi-FI" dirty="0"/>
            <a:t> </a:t>
          </a:r>
        </a:p>
      </dgm:t>
    </dgm:pt>
    <dgm:pt modelId="{938152E2-1850-5547-A377-107C5C4D5251}" type="parTrans" cxnId="{47B978FB-B3B5-CD42-B01C-47F2F6A91ED9}">
      <dgm:prSet/>
      <dgm:spPr/>
      <dgm:t>
        <a:bodyPr/>
        <a:lstStyle/>
        <a:p>
          <a:endParaRPr lang="fi-FI"/>
        </a:p>
      </dgm:t>
    </dgm:pt>
    <dgm:pt modelId="{20F1A3E1-71BF-6541-AD4F-0B467A8ABCC7}" type="sibTrans" cxnId="{47B978FB-B3B5-CD42-B01C-47F2F6A91ED9}">
      <dgm:prSet/>
      <dgm:spPr/>
      <dgm:t>
        <a:bodyPr/>
        <a:lstStyle/>
        <a:p>
          <a:endParaRPr lang="fi-FI"/>
        </a:p>
      </dgm:t>
    </dgm:pt>
    <dgm:pt modelId="{00967161-0384-584C-B2A7-15D85F7FD0BC}">
      <dgm:prSet/>
      <dgm:spPr/>
      <dgm:t>
        <a:bodyPr/>
        <a:lstStyle/>
        <a:p>
          <a:endParaRPr lang="fi-FI"/>
        </a:p>
      </dgm:t>
    </dgm:pt>
    <dgm:pt modelId="{E3CDDD54-9723-B84F-A16F-384682BEA20A}" type="parTrans" cxnId="{D4C0EF2F-4428-D94A-B0CD-F315FB6559EF}">
      <dgm:prSet/>
      <dgm:spPr/>
      <dgm:t>
        <a:bodyPr/>
        <a:lstStyle/>
        <a:p>
          <a:endParaRPr lang="fi-FI"/>
        </a:p>
      </dgm:t>
    </dgm:pt>
    <dgm:pt modelId="{4BA8BE3B-C539-1943-A63F-0B23046BD12C}" type="sibTrans" cxnId="{D4C0EF2F-4428-D94A-B0CD-F315FB6559EF}">
      <dgm:prSet/>
      <dgm:spPr/>
      <dgm:t>
        <a:bodyPr/>
        <a:lstStyle/>
        <a:p>
          <a:endParaRPr lang="fi-FI"/>
        </a:p>
      </dgm:t>
    </dgm:pt>
    <dgm:pt modelId="{08639A76-7D6C-754D-A508-A701C73165C2}">
      <dgm:prSet/>
      <dgm:spPr/>
      <dgm:t>
        <a:bodyPr/>
        <a:lstStyle/>
        <a:p>
          <a:endParaRPr lang="fi-FI"/>
        </a:p>
      </dgm:t>
    </dgm:pt>
    <dgm:pt modelId="{1D1DA82A-A1A5-1D42-867B-AA783C34090E}" type="parTrans" cxnId="{41796593-07C9-3148-93A5-02C57532D904}">
      <dgm:prSet/>
      <dgm:spPr/>
      <dgm:t>
        <a:bodyPr/>
        <a:lstStyle/>
        <a:p>
          <a:endParaRPr lang="fi-FI"/>
        </a:p>
      </dgm:t>
    </dgm:pt>
    <dgm:pt modelId="{BADC6D9A-C605-2146-98F7-95F985FBB488}" type="sibTrans" cxnId="{41796593-07C9-3148-93A5-02C57532D904}">
      <dgm:prSet/>
      <dgm:spPr/>
      <dgm:t>
        <a:bodyPr/>
        <a:lstStyle/>
        <a:p>
          <a:endParaRPr lang="fi-FI"/>
        </a:p>
      </dgm:t>
    </dgm:pt>
    <dgm:pt modelId="{D9FE6A28-6B67-A244-A385-85EE787FD2DA}">
      <dgm:prSet/>
      <dgm:spPr/>
      <dgm:t>
        <a:bodyPr/>
        <a:lstStyle/>
        <a:p>
          <a:endParaRPr lang="fi-FI"/>
        </a:p>
      </dgm:t>
    </dgm:pt>
    <dgm:pt modelId="{9747617E-9DB4-984C-87A6-9844FC91E04E}" type="parTrans" cxnId="{C8CCBD6C-8E40-DA42-B1F2-85A1F5E5E4F5}">
      <dgm:prSet/>
      <dgm:spPr/>
      <dgm:t>
        <a:bodyPr/>
        <a:lstStyle/>
        <a:p>
          <a:endParaRPr lang="fi-FI"/>
        </a:p>
      </dgm:t>
    </dgm:pt>
    <dgm:pt modelId="{64789114-85D2-7E47-8A01-0F65EA55B0A0}" type="sibTrans" cxnId="{C8CCBD6C-8E40-DA42-B1F2-85A1F5E5E4F5}">
      <dgm:prSet/>
      <dgm:spPr/>
      <dgm:t>
        <a:bodyPr/>
        <a:lstStyle/>
        <a:p>
          <a:endParaRPr lang="fi-FI"/>
        </a:p>
      </dgm:t>
    </dgm:pt>
    <dgm:pt modelId="{C51CDB66-C88A-2A4B-A2F3-B6AF0FDBBC75}">
      <dgm:prSet/>
      <dgm:spPr/>
      <dgm:t>
        <a:bodyPr/>
        <a:lstStyle/>
        <a:p>
          <a:endParaRPr lang="fi-FI"/>
        </a:p>
      </dgm:t>
    </dgm:pt>
    <dgm:pt modelId="{29989BFB-7ABA-8C4A-8106-E97B724D882D}" type="parTrans" cxnId="{3229AB1C-6FE0-5F48-BD94-F81BA614A7A0}">
      <dgm:prSet/>
      <dgm:spPr/>
      <dgm:t>
        <a:bodyPr/>
        <a:lstStyle/>
        <a:p>
          <a:endParaRPr lang="fi-FI"/>
        </a:p>
      </dgm:t>
    </dgm:pt>
    <dgm:pt modelId="{2496BD1B-314A-164A-A8A1-4C16E11CBF3A}" type="sibTrans" cxnId="{3229AB1C-6FE0-5F48-BD94-F81BA614A7A0}">
      <dgm:prSet/>
      <dgm:spPr/>
      <dgm:t>
        <a:bodyPr/>
        <a:lstStyle/>
        <a:p>
          <a:endParaRPr lang="fi-FI"/>
        </a:p>
      </dgm:t>
    </dgm:pt>
    <dgm:pt modelId="{70DED763-275D-E64A-8D7C-3A06E63E9CB8}">
      <dgm:prSet/>
      <dgm:spPr/>
      <dgm:t>
        <a:bodyPr/>
        <a:lstStyle/>
        <a:p>
          <a:endParaRPr lang="fi-FI"/>
        </a:p>
      </dgm:t>
    </dgm:pt>
    <dgm:pt modelId="{A96CBD32-A7CF-254F-9642-683E4A3C6434}" type="parTrans" cxnId="{256BE708-70FB-734F-84BE-7C7C5E42335F}">
      <dgm:prSet/>
      <dgm:spPr/>
      <dgm:t>
        <a:bodyPr/>
        <a:lstStyle/>
        <a:p>
          <a:endParaRPr lang="fi-FI"/>
        </a:p>
      </dgm:t>
    </dgm:pt>
    <dgm:pt modelId="{B71DD9F1-5CCF-0C43-ABBD-D15834E14379}" type="sibTrans" cxnId="{256BE708-70FB-734F-84BE-7C7C5E42335F}">
      <dgm:prSet/>
      <dgm:spPr/>
      <dgm:t>
        <a:bodyPr/>
        <a:lstStyle/>
        <a:p>
          <a:endParaRPr lang="fi-FI"/>
        </a:p>
      </dgm:t>
    </dgm:pt>
    <dgm:pt modelId="{05F9E729-761F-CD4F-88FA-0900FEA5CB42}">
      <dgm:prSet/>
      <dgm:spPr/>
      <dgm:t>
        <a:bodyPr/>
        <a:lstStyle/>
        <a:p>
          <a:endParaRPr lang="fi-FI"/>
        </a:p>
      </dgm:t>
    </dgm:pt>
    <dgm:pt modelId="{E03389E3-F60E-774A-AB55-CC92C86F3F28}" type="parTrans" cxnId="{64610770-3D43-0C4E-92F6-3E99ECB54057}">
      <dgm:prSet/>
      <dgm:spPr/>
      <dgm:t>
        <a:bodyPr/>
        <a:lstStyle/>
        <a:p>
          <a:endParaRPr lang="fi-FI"/>
        </a:p>
      </dgm:t>
    </dgm:pt>
    <dgm:pt modelId="{921227B4-F438-7940-AC2F-47E5A90FD3C9}" type="sibTrans" cxnId="{64610770-3D43-0C4E-92F6-3E99ECB54057}">
      <dgm:prSet/>
      <dgm:spPr/>
      <dgm:t>
        <a:bodyPr/>
        <a:lstStyle/>
        <a:p>
          <a:endParaRPr lang="fi-FI"/>
        </a:p>
      </dgm:t>
    </dgm:pt>
    <dgm:pt modelId="{D1344F65-988C-704F-B895-DB03C0808BFB}">
      <dgm:prSet/>
      <dgm:spPr/>
      <dgm:t>
        <a:bodyPr/>
        <a:lstStyle/>
        <a:p>
          <a:endParaRPr lang="fi-FI"/>
        </a:p>
      </dgm:t>
    </dgm:pt>
    <dgm:pt modelId="{655D24BE-B130-434A-9196-30AEE91843B0}" type="parTrans" cxnId="{266BDB52-6C7C-F348-9A15-AB2D92CF3C5B}">
      <dgm:prSet/>
      <dgm:spPr/>
      <dgm:t>
        <a:bodyPr/>
        <a:lstStyle/>
        <a:p>
          <a:endParaRPr lang="fi-FI"/>
        </a:p>
      </dgm:t>
    </dgm:pt>
    <dgm:pt modelId="{D3C92BC1-D738-2F48-BD23-9BD02F543413}" type="sibTrans" cxnId="{266BDB52-6C7C-F348-9A15-AB2D92CF3C5B}">
      <dgm:prSet/>
      <dgm:spPr/>
      <dgm:t>
        <a:bodyPr/>
        <a:lstStyle/>
        <a:p>
          <a:endParaRPr lang="fi-FI"/>
        </a:p>
      </dgm:t>
    </dgm:pt>
    <dgm:pt modelId="{35C1276D-745B-A64C-AC95-E1B7D02B575D}" type="pres">
      <dgm:prSet presAssocID="{0D7F0A50-9ADF-D148-9161-E5649375AC1F}" presName="rootnode" presStyleCnt="0">
        <dgm:presLayoutVars>
          <dgm:chMax/>
          <dgm:chPref/>
          <dgm:dir/>
          <dgm:animLvl val="lvl"/>
        </dgm:presLayoutVars>
      </dgm:prSet>
      <dgm:spPr/>
    </dgm:pt>
    <dgm:pt modelId="{2B9A1C33-5024-C241-B560-501F47F463D5}" type="pres">
      <dgm:prSet presAssocID="{5D8680E2-7F09-6346-B944-168557CA4AB5}" presName="composite" presStyleCnt="0"/>
      <dgm:spPr/>
    </dgm:pt>
    <dgm:pt modelId="{4BC7DFDD-77C3-EF4C-9EA1-07A6441D0DBD}" type="pres">
      <dgm:prSet presAssocID="{5D8680E2-7F09-6346-B944-168557CA4AB5}" presName="LShape" presStyleLbl="alignNode1" presStyleIdx="0" presStyleCnt="19" custLinFactY="200000" custLinFactNeighborY="210687"/>
      <dgm:spPr/>
    </dgm:pt>
    <dgm:pt modelId="{E0DE7EB8-37BF-C747-9172-5EAD71083F90}" type="pres">
      <dgm:prSet presAssocID="{5D8680E2-7F09-6346-B944-168557CA4AB5}" presName="ParentText" presStyleLbl="revTx" presStyleIdx="0" presStyleCnt="10">
        <dgm:presLayoutVars>
          <dgm:chMax val="0"/>
          <dgm:chPref val="0"/>
          <dgm:bulletEnabled val="1"/>
        </dgm:presLayoutVars>
      </dgm:prSet>
      <dgm:spPr/>
    </dgm:pt>
    <dgm:pt modelId="{39CC248D-C866-1C4F-9D02-C7EAC8652337}" type="pres">
      <dgm:prSet presAssocID="{5D8680E2-7F09-6346-B944-168557CA4AB5}" presName="Triangle" presStyleLbl="alignNode1" presStyleIdx="1" presStyleCnt="19" custLinFactY="607732" custLinFactNeighborX="-23353" custLinFactNeighborY="700000"/>
      <dgm:spPr/>
    </dgm:pt>
    <dgm:pt modelId="{E24EBD44-462F-1445-AF28-169457C24332}" type="pres">
      <dgm:prSet presAssocID="{C209F106-83F8-0A47-A9F7-92CC926A7E55}" presName="sibTrans" presStyleCnt="0"/>
      <dgm:spPr/>
    </dgm:pt>
    <dgm:pt modelId="{58C7C359-56CD-5748-8DFF-33B726163064}" type="pres">
      <dgm:prSet presAssocID="{C209F106-83F8-0A47-A9F7-92CC926A7E55}" presName="space" presStyleCnt="0"/>
      <dgm:spPr/>
    </dgm:pt>
    <dgm:pt modelId="{5A389743-DD96-2A49-9D09-08306D8AF178}" type="pres">
      <dgm:prSet presAssocID="{B2EE3221-43A2-2B43-AA81-4BDCF3F01450}" presName="composite" presStyleCnt="0"/>
      <dgm:spPr/>
    </dgm:pt>
    <dgm:pt modelId="{A391E319-857F-914C-B013-8198EDA18228}" type="pres">
      <dgm:prSet presAssocID="{B2EE3221-43A2-2B43-AA81-4BDCF3F01450}" presName="LShape" presStyleLbl="alignNode1" presStyleIdx="2" presStyleCnt="19" custLinFactY="170697" custLinFactNeighborX="-3978" custLinFactNeighborY="200000"/>
      <dgm:spPr/>
    </dgm:pt>
    <dgm:pt modelId="{6320CD27-6A49-8A46-AB85-92A885583EE4}" type="pres">
      <dgm:prSet presAssocID="{B2EE3221-43A2-2B43-AA81-4BDCF3F01450}" presName="ParentText" presStyleLbl="revTx" presStyleIdx="1" presStyleCnt="10">
        <dgm:presLayoutVars>
          <dgm:chMax val="0"/>
          <dgm:chPref val="0"/>
          <dgm:bulletEnabled val="1"/>
        </dgm:presLayoutVars>
      </dgm:prSet>
      <dgm:spPr/>
    </dgm:pt>
    <dgm:pt modelId="{194025E3-D44A-CF46-A75B-28A673699660}" type="pres">
      <dgm:prSet presAssocID="{B2EE3221-43A2-2B43-AA81-4BDCF3F01450}" presName="Triangle" presStyleLbl="alignNode1" presStyleIdx="3" presStyleCnt="19" custLinFactY="509254" custLinFactNeighborX="-70058" custLinFactNeighborY="600000"/>
      <dgm:spPr/>
    </dgm:pt>
    <dgm:pt modelId="{1034C1C4-B1AA-7743-A668-1AA7282B365D}" type="pres">
      <dgm:prSet presAssocID="{740D0992-C964-6F40-8D41-8B4AFA4E004F}" presName="sibTrans" presStyleCnt="0"/>
      <dgm:spPr/>
    </dgm:pt>
    <dgm:pt modelId="{9F18271B-20A9-1149-B3D4-C15B35D9EA56}" type="pres">
      <dgm:prSet presAssocID="{740D0992-C964-6F40-8D41-8B4AFA4E004F}" presName="space" presStyleCnt="0"/>
      <dgm:spPr/>
    </dgm:pt>
    <dgm:pt modelId="{0E4776B6-095A-0A48-98EB-ECDCD323AF30}" type="pres">
      <dgm:prSet presAssocID="{09C4FD54-16E0-EC45-B4C2-A38BEC305418}" presName="composite" presStyleCnt="0"/>
      <dgm:spPr/>
    </dgm:pt>
    <dgm:pt modelId="{E9B45C51-3606-F04A-9AE9-D4FFEDF8C27A}" type="pres">
      <dgm:prSet presAssocID="{09C4FD54-16E0-EC45-B4C2-A38BEC305418}" presName="LShape" presStyleLbl="alignNode1" presStyleIdx="4" presStyleCnt="19" custLinFactY="114410" custLinFactNeighborX="-11934" custLinFactNeighborY="200000"/>
      <dgm:spPr/>
    </dgm:pt>
    <dgm:pt modelId="{6179C596-B759-FB4D-8152-78CC30DF7464}" type="pres">
      <dgm:prSet presAssocID="{09C4FD54-16E0-EC45-B4C2-A38BEC305418}" presName="ParentText" presStyleLbl="revTx" presStyleIdx="2" presStyleCnt="10">
        <dgm:presLayoutVars>
          <dgm:chMax val="0"/>
          <dgm:chPref val="0"/>
          <dgm:bulletEnabled val="1"/>
        </dgm:presLayoutVars>
      </dgm:prSet>
      <dgm:spPr/>
    </dgm:pt>
    <dgm:pt modelId="{55CC3E28-16D5-F946-A37B-6CC0530F44FD}" type="pres">
      <dgm:prSet presAssocID="{09C4FD54-16E0-EC45-B4C2-A38BEC305418}" presName="Triangle" presStyleLbl="alignNode1" presStyleIdx="5" presStyleCnt="19" custLinFactX="-5087" custLinFactY="405486" custLinFactNeighborX="-100000" custLinFactNeighborY="500000"/>
      <dgm:spPr/>
    </dgm:pt>
    <dgm:pt modelId="{A1ADD13D-070C-6344-B97B-67AAB42425B0}" type="pres">
      <dgm:prSet presAssocID="{20F1A3E1-71BF-6541-AD4F-0B467A8ABCC7}" presName="sibTrans" presStyleCnt="0"/>
      <dgm:spPr/>
    </dgm:pt>
    <dgm:pt modelId="{E47C3B59-2BF4-984F-8D36-59A3BAD3C9A4}" type="pres">
      <dgm:prSet presAssocID="{20F1A3E1-71BF-6541-AD4F-0B467A8ABCC7}" presName="space" presStyleCnt="0"/>
      <dgm:spPr/>
    </dgm:pt>
    <dgm:pt modelId="{BDBC9E50-18C7-3B49-883A-464066F6EA43}" type="pres">
      <dgm:prSet presAssocID="{00967161-0384-584C-B2A7-15D85F7FD0BC}" presName="composite" presStyleCnt="0"/>
      <dgm:spPr/>
    </dgm:pt>
    <dgm:pt modelId="{E9FC64E4-4841-724C-B0A5-E700642DE683}" type="pres">
      <dgm:prSet presAssocID="{00967161-0384-584C-B2A7-15D85F7FD0BC}" presName="LShape" presStyleLbl="alignNode1" presStyleIdx="6" presStyleCnt="19" custLinFactY="100000" custLinFactNeighborX="-17901" custLinFactNeighborY="156650"/>
      <dgm:spPr/>
    </dgm:pt>
    <dgm:pt modelId="{78C43ABA-6BB3-5943-94DC-430BAC58FCC1}" type="pres">
      <dgm:prSet presAssocID="{00967161-0384-584C-B2A7-15D85F7FD0BC}" presName="ParentText" presStyleLbl="revTx" presStyleIdx="3" presStyleCnt="10">
        <dgm:presLayoutVars>
          <dgm:chMax val="0"/>
          <dgm:chPref val="0"/>
          <dgm:bulletEnabled val="1"/>
        </dgm:presLayoutVars>
      </dgm:prSet>
      <dgm:spPr/>
    </dgm:pt>
    <dgm:pt modelId="{A0326099-9293-2A48-AFD5-92142B098A31}" type="pres">
      <dgm:prSet presAssocID="{00967161-0384-584C-B2A7-15D85F7FD0BC}" presName="Triangle" presStyleLbl="alignNode1" presStyleIdx="7" presStyleCnt="19" custLinFactX="-11122" custLinFactY="305102" custLinFactNeighborX="-100000" custLinFactNeighborY="400000"/>
      <dgm:spPr/>
    </dgm:pt>
    <dgm:pt modelId="{D237B176-143A-EB43-A9DF-D331D3B6E917}" type="pres">
      <dgm:prSet presAssocID="{4BA8BE3B-C539-1943-A63F-0B23046BD12C}" presName="sibTrans" presStyleCnt="0"/>
      <dgm:spPr/>
    </dgm:pt>
    <dgm:pt modelId="{9063A6A6-EF48-4645-95A3-600A1F266D1B}" type="pres">
      <dgm:prSet presAssocID="{4BA8BE3B-C539-1943-A63F-0B23046BD12C}" presName="space" presStyleCnt="0"/>
      <dgm:spPr/>
    </dgm:pt>
    <dgm:pt modelId="{089D38B9-67E4-904F-B16A-9D75358AF321}" type="pres">
      <dgm:prSet presAssocID="{08639A76-7D6C-754D-A508-A701C73165C2}" presName="composite" presStyleCnt="0"/>
      <dgm:spPr/>
    </dgm:pt>
    <dgm:pt modelId="{9A37F663-AB89-AB40-B416-5BCA94295501}" type="pres">
      <dgm:prSet presAssocID="{08639A76-7D6C-754D-A508-A701C73165C2}" presName="LShape" presStyleLbl="alignNode1" presStyleIdx="8" presStyleCnt="19" custLinFactY="99856" custLinFactNeighborX="-18929" custLinFactNeighborY="100000"/>
      <dgm:spPr/>
    </dgm:pt>
    <dgm:pt modelId="{8C21041D-A7ED-8E4E-97BF-FCA562C5C43D}" type="pres">
      <dgm:prSet presAssocID="{08639A76-7D6C-754D-A508-A701C73165C2}" presName="ParentText" presStyleLbl="revTx" presStyleIdx="4" presStyleCnt="10">
        <dgm:presLayoutVars>
          <dgm:chMax val="0"/>
          <dgm:chPref val="0"/>
          <dgm:bulletEnabled val="1"/>
        </dgm:presLayoutVars>
      </dgm:prSet>
      <dgm:spPr/>
    </dgm:pt>
    <dgm:pt modelId="{69226C50-A374-DD40-9D3A-17B825D5FDAB}" type="pres">
      <dgm:prSet presAssocID="{08639A76-7D6C-754D-A508-A701C73165C2}" presName="Triangle" presStyleLbl="alignNode1" presStyleIdx="9" presStyleCnt="19" custLinFactX="-35597" custLinFactY="206227" custLinFactNeighborX="-100000" custLinFactNeighborY="300000"/>
      <dgm:spPr/>
    </dgm:pt>
    <dgm:pt modelId="{47D832F4-8E69-C743-88BA-91E124D5C9A5}" type="pres">
      <dgm:prSet presAssocID="{BADC6D9A-C605-2146-98F7-95F985FBB488}" presName="sibTrans" presStyleCnt="0"/>
      <dgm:spPr/>
    </dgm:pt>
    <dgm:pt modelId="{B71DC388-4A90-2447-A57E-ACD5D6BD7459}" type="pres">
      <dgm:prSet presAssocID="{BADC6D9A-C605-2146-98F7-95F985FBB488}" presName="space" presStyleCnt="0"/>
      <dgm:spPr/>
    </dgm:pt>
    <dgm:pt modelId="{0F8D818F-F64A-4347-9297-AB37C91A9C66}" type="pres">
      <dgm:prSet presAssocID="{D9FE6A28-6B67-A244-A385-85EE787FD2DA}" presName="composite" presStyleCnt="0"/>
      <dgm:spPr/>
    </dgm:pt>
    <dgm:pt modelId="{D2A8F03D-6BE3-DD4B-ACAB-15F5D84F039C}" type="pres">
      <dgm:prSet presAssocID="{D9FE6A28-6B67-A244-A385-85EE787FD2DA}" presName="LShape" presStyleLbl="alignNode1" presStyleIdx="10" presStyleCnt="19" custLinFactY="43487" custLinFactNeighborX="-23098" custLinFactNeighborY="100000"/>
      <dgm:spPr/>
    </dgm:pt>
    <dgm:pt modelId="{80C950AD-8FF7-9546-9224-A681AE11788F}" type="pres">
      <dgm:prSet presAssocID="{D9FE6A28-6B67-A244-A385-85EE787FD2DA}" presName="ParentText" presStyleLbl="revTx" presStyleIdx="5" presStyleCnt="10">
        <dgm:presLayoutVars>
          <dgm:chMax val="0"/>
          <dgm:chPref val="0"/>
          <dgm:bulletEnabled val="1"/>
        </dgm:presLayoutVars>
      </dgm:prSet>
      <dgm:spPr/>
    </dgm:pt>
    <dgm:pt modelId="{28772D8C-04CB-9A46-81A7-FA7463A2922E}" type="pres">
      <dgm:prSet presAssocID="{D9FE6A28-6B67-A244-A385-85EE787FD2DA}" presName="Triangle" presStyleLbl="alignNode1" presStyleIdx="11" presStyleCnt="19" custLinFactX="-62716" custLinFactY="134472" custLinFactNeighborX="-100000" custLinFactNeighborY="200000"/>
      <dgm:spPr/>
    </dgm:pt>
    <dgm:pt modelId="{B9EF9542-4653-7A48-8824-FE418F4D5372}" type="pres">
      <dgm:prSet presAssocID="{64789114-85D2-7E47-8A01-0F65EA55B0A0}" presName="sibTrans" presStyleCnt="0"/>
      <dgm:spPr/>
    </dgm:pt>
    <dgm:pt modelId="{D8315FF4-1156-5B47-A1CD-7EAA46465680}" type="pres">
      <dgm:prSet presAssocID="{64789114-85D2-7E47-8A01-0F65EA55B0A0}" presName="space" presStyleCnt="0"/>
      <dgm:spPr/>
    </dgm:pt>
    <dgm:pt modelId="{3E9CF6B2-6C31-4C40-A275-573E0652AD23}" type="pres">
      <dgm:prSet presAssocID="{C51CDB66-C88A-2A4B-A2F3-B6AF0FDBBC75}" presName="composite" presStyleCnt="0"/>
      <dgm:spPr/>
    </dgm:pt>
    <dgm:pt modelId="{4F41B163-795A-A848-86CE-EACD11F44CCA}" type="pres">
      <dgm:prSet presAssocID="{C51CDB66-C88A-2A4B-A2F3-B6AF0FDBBC75}" presName="LShape" presStyleLbl="alignNode1" presStyleIdx="12" presStyleCnt="19" custLinFactNeighborX="-27717" custLinFactNeighborY="94804"/>
      <dgm:spPr/>
    </dgm:pt>
    <dgm:pt modelId="{6E3689F6-4D1E-4441-A1B3-2E59A844B686}" type="pres">
      <dgm:prSet presAssocID="{C51CDB66-C88A-2A4B-A2F3-B6AF0FDBBC75}" presName="ParentText" presStyleLbl="revTx" presStyleIdx="6" presStyleCnt="10">
        <dgm:presLayoutVars>
          <dgm:chMax val="0"/>
          <dgm:chPref val="0"/>
          <dgm:bulletEnabled val="1"/>
        </dgm:presLayoutVars>
      </dgm:prSet>
      <dgm:spPr/>
    </dgm:pt>
    <dgm:pt modelId="{CF9E1EA6-245E-2044-81A9-A0BE1D6B6515}" type="pres">
      <dgm:prSet presAssocID="{C51CDB66-C88A-2A4B-A2F3-B6AF0FDBBC75}" presName="Triangle" presStyleLbl="alignNode1" presStyleIdx="13" presStyleCnt="19" custLinFactX="-72397" custLinFactY="47769" custLinFactNeighborX="-100000" custLinFactNeighborY="100000"/>
      <dgm:spPr/>
    </dgm:pt>
    <dgm:pt modelId="{531E4ABE-BC3E-A14A-92B9-E0304A8E5D76}" type="pres">
      <dgm:prSet presAssocID="{2496BD1B-314A-164A-A8A1-4C16E11CBF3A}" presName="sibTrans" presStyleCnt="0"/>
      <dgm:spPr/>
    </dgm:pt>
    <dgm:pt modelId="{50FA6C8D-DB57-3B41-919D-159FDC779AD0}" type="pres">
      <dgm:prSet presAssocID="{2496BD1B-314A-164A-A8A1-4C16E11CBF3A}" presName="space" presStyleCnt="0"/>
      <dgm:spPr/>
    </dgm:pt>
    <dgm:pt modelId="{1FF560EA-AE2C-1247-B154-180DAB64B550}" type="pres">
      <dgm:prSet presAssocID="{70DED763-275D-E64A-8D7C-3A06E63E9CB8}" presName="composite" presStyleCnt="0"/>
      <dgm:spPr/>
    </dgm:pt>
    <dgm:pt modelId="{EBDB2066-A1E6-F346-AFC0-C5B5F663ACEC}" type="pres">
      <dgm:prSet presAssocID="{70DED763-275D-E64A-8D7C-3A06E63E9CB8}" presName="LShape" presStyleLbl="alignNode1" presStyleIdx="14" presStyleCnt="19" custLinFactNeighborX="-29366" custLinFactNeighborY="41884"/>
      <dgm:spPr/>
    </dgm:pt>
    <dgm:pt modelId="{A2C79AF0-CE56-4C48-8852-6B2EEFE5BFF6}" type="pres">
      <dgm:prSet presAssocID="{70DED763-275D-E64A-8D7C-3A06E63E9CB8}" presName="ParentText" presStyleLbl="revTx" presStyleIdx="7" presStyleCnt="10">
        <dgm:presLayoutVars>
          <dgm:chMax val="0"/>
          <dgm:chPref val="0"/>
          <dgm:bulletEnabled val="1"/>
        </dgm:presLayoutVars>
      </dgm:prSet>
      <dgm:spPr/>
    </dgm:pt>
    <dgm:pt modelId="{4F83271C-7B94-5B4C-A316-310194ADE4C3}" type="pres">
      <dgm:prSet presAssocID="{70DED763-275D-E64A-8D7C-3A06E63E9CB8}" presName="Triangle" presStyleLbl="alignNode1" presStyleIdx="15" presStyleCnt="19" custLinFactX="-100000" custLinFactNeighborX="-109338" custLinFactNeighborY="-44415"/>
      <dgm:spPr/>
    </dgm:pt>
    <dgm:pt modelId="{0C4D5583-8348-F042-93D5-7C8B3FB3193D}" type="pres">
      <dgm:prSet presAssocID="{B71DD9F1-5CCF-0C43-ABBD-D15834E14379}" presName="sibTrans" presStyleCnt="0"/>
      <dgm:spPr/>
    </dgm:pt>
    <dgm:pt modelId="{36F5D874-11D0-CD46-AF79-7BECCDB0088F}" type="pres">
      <dgm:prSet presAssocID="{B71DD9F1-5CCF-0C43-ABBD-D15834E14379}" presName="space" presStyleCnt="0"/>
      <dgm:spPr/>
    </dgm:pt>
    <dgm:pt modelId="{529446B4-428A-8F44-B3AE-68B950FBC1EB}" type="pres">
      <dgm:prSet presAssocID="{05F9E729-761F-CD4F-88FA-0900FEA5CB42}" presName="composite" presStyleCnt="0"/>
      <dgm:spPr/>
    </dgm:pt>
    <dgm:pt modelId="{1420C1FB-5919-0340-ADAE-8CD563065900}" type="pres">
      <dgm:prSet presAssocID="{05F9E729-761F-CD4F-88FA-0900FEA5CB42}" presName="LShape" presStyleLbl="alignNode1" presStyleIdx="16" presStyleCnt="19" custLinFactNeighborX="-35659" custLinFactNeighborY="-12588"/>
      <dgm:spPr/>
    </dgm:pt>
    <dgm:pt modelId="{464BA0BC-E588-9E47-A7A9-C7754C8037BF}" type="pres">
      <dgm:prSet presAssocID="{05F9E729-761F-CD4F-88FA-0900FEA5CB42}" presName="ParentText" presStyleLbl="revTx" presStyleIdx="8" presStyleCnt="10">
        <dgm:presLayoutVars>
          <dgm:chMax val="0"/>
          <dgm:chPref val="0"/>
          <dgm:bulletEnabled val="1"/>
        </dgm:presLayoutVars>
      </dgm:prSet>
      <dgm:spPr/>
    </dgm:pt>
    <dgm:pt modelId="{6A78C6D6-3D96-0F4D-B392-4E5F14B7FC94}" type="pres">
      <dgm:prSet presAssocID="{05F9E729-761F-CD4F-88FA-0900FEA5CB42}" presName="Triangle" presStyleLbl="alignNode1" presStyleIdx="17" presStyleCnt="19" custLinFactX="-100000" custLinFactY="-100000" custLinFactNeighborX="-146280" custLinFactNeighborY="-146280"/>
      <dgm:spPr/>
    </dgm:pt>
    <dgm:pt modelId="{62A04DC0-BC6A-154C-AEAE-4054209A9974}" type="pres">
      <dgm:prSet presAssocID="{921227B4-F438-7940-AC2F-47E5A90FD3C9}" presName="sibTrans" presStyleCnt="0"/>
      <dgm:spPr/>
    </dgm:pt>
    <dgm:pt modelId="{1513816B-B203-C64D-8071-6B598A7EE45E}" type="pres">
      <dgm:prSet presAssocID="{921227B4-F438-7940-AC2F-47E5A90FD3C9}" presName="space" presStyleCnt="0"/>
      <dgm:spPr/>
    </dgm:pt>
    <dgm:pt modelId="{3A990DD1-59AD-4E44-A033-19B1EE6567DC}" type="pres">
      <dgm:prSet presAssocID="{D1344F65-988C-704F-B895-DB03C0808BFB}" presName="composite" presStyleCnt="0"/>
      <dgm:spPr/>
    </dgm:pt>
    <dgm:pt modelId="{073A62EE-85CC-7C4D-BE3F-E9D5379682EB}" type="pres">
      <dgm:prSet presAssocID="{D1344F65-988C-704F-B895-DB03C0808BFB}" presName="LShape" presStyleLbl="alignNode1" presStyleIdx="18" presStyleCnt="19" custLinFactNeighborX="-41951" custLinFactNeighborY="-69806"/>
      <dgm:spPr/>
    </dgm:pt>
    <dgm:pt modelId="{3AF70CD1-33F6-AC4B-B758-C4F4E6AC9BD7}" type="pres">
      <dgm:prSet presAssocID="{D1344F65-988C-704F-B895-DB03C0808BFB}" presName="ParentText" presStyleLbl="revTx" presStyleIdx="9" presStyleCnt="10">
        <dgm:presLayoutVars>
          <dgm:chMax val="0"/>
          <dgm:chPref val="0"/>
          <dgm:bulletEnabled val="1"/>
        </dgm:presLayoutVars>
      </dgm:prSet>
      <dgm:spPr/>
    </dgm:pt>
  </dgm:ptLst>
  <dgm:cxnLst>
    <dgm:cxn modelId="{256BE708-70FB-734F-84BE-7C7C5E42335F}" srcId="{0D7F0A50-9ADF-D148-9161-E5649375AC1F}" destId="{70DED763-275D-E64A-8D7C-3A06E63E9CB8}" srcOrd="7" destOrd="0" parTransId="{A96CBD32-A7CF-254F-9642-683E4A3C6434}" sibTransId="{B71DD9F1-5CCF-0C43-ABBD-D15834E14379}"/>
    <dgm:cxn modelId="{3229AB1C-6FE0-5F48-BD94-F81BA614A7A0}" srcId="{0D7F0A50-9ADF-D148-9161-E5649375AC1F}" destId="{C51CDB66-C88A-2A4B-A2F3-B6AF0FDBBC75}" srcOrd="6" destOrd="0" parTransId="{29989BFB-7ABA-8C4A-8106-E97B724D882D}" sibTransId="{2496BD1B-314A-164A-A8A1-4C16E11CBF3A}"/>
    <dgm:cxn modelId="{127A0724-F689-AE41-BE58-E8C25C5826FD}" type="presOf" srcId="{09C4FD54-16E0-EC45-B4C2-A38BEC305418}" destId="{6179C596-B759-FB4D-8152-78CC30DF7464}" srcOrd="0" destOrd="0" presId="urn:microsoft.com/office/officeart/2009/3/layout/StepUpProcess"/>
    <dgm:cxn modelId="{24A65226-B756-A84E-9AF2-F02C37470EC7}" type="presOf" srcId="{00967161-0384-584C-B2A7-15D85F7FD0BC}" destId="{78C43ABA-6BB3-5943-94DC-430BAC58FCC1}" srcOrd="0" destOrd="0" presId="urn:microsoft.com/office/officeart/2009/3/layout/StepUpProcess"/>
    <dgm:cxn modelId="{3E83592B-CF93-4641-B84B-11525C562B72}" type="presOf" srcId="{D9FE6A28-6B67-A244-A385-85EE787FD2DA}" destId="{80C950AD-8FF7-9546-9224-A681AE11788F}" srcOrd="0" destOrd="0" presId="urn:microsoft.com/office/officeart/2009/3/layout/StepUpProcess"/>
    <dgm:cxn modelId="{D4C0EF2F-4428-D94A-B0CD-F315FB6559EF}" srcId="{0D7F0A50-9ADF-D148-9161-E5649375AC1F}" destId="{00967161-0384-584C-B2A7-15D85F7FD0BC}" srcOrd="3" destOrd="0" parTransId="{E3CDDD54-9723-B84F-A16F-384682BEA20A}" sibTransId="{4BA8BE3B-C539-1943-A63F-0B23046BD12C}"/>
    <dgm:cxn modelId="{82429630-53DC-F64F-9DE1-DC5B134618C4}" type="presOf" srcId="{B2EE3221-43A2-2B43-AA81-4BDCF3F01450}" destId="{6320CD27-6A49-8A46-AB85-92A885583EE4}" srcOrd="0" destOrd="0" presId="urn:microsoft.com/office/officeart/2009/3/layout/StepUpProcess"/>
    <dgm:cxn modelId="{3DE78637-11DF-A248-AC7A-B33258BDDBB8}" type="presOf" srcId="{0D7F0A50-9ADF-D148-9161-E5649375AC1F}" destId="{35C1276D-745B-A64C-AC95-E1B7D02B575D}" srcOrd="0" destOrd="0" presId="urn:microsoft.com/office/officeart/2009/3/layout/StepUpProcess"/>
    <dgm:cxn modelId="{BC516140-6578-7A47-9845-61F71539F77C}" srcId="{0D7F0A50-9ADF-D148-9161-E5649375AC1F}" destId="{B2EE3221-43A2-2B43-AA81-4BDCF3F01450}" srcOrd="1" destOrd="0" parTransId="{0C2A7C4A-B3BE-6C4F-B21D-B5B04ED4BECB}" sibTransId="{740D0992-C964-6F40-8D41-8B4AFA4E004F}"/>
    <dgm:cxn modelId="{266BDB52-6C7C-F348-9A15-AB2D92CF3C5B}" srcId="{0D7F0A50-9ADF-D148-9161-E5649375AC1F}" destId="{D1344F65-988C-704F-B895-DB03C0808BFB}" srcOrd="9" destOrd="0" parTransId="{655D24BE-B130-434A-9196-30AEE91843B0}" sibTransId="{D3C92BC1-D738-2F48-BD23-9BD02F543413}"/>
    <dgm:cxn modelId="{C8CCBD6C-8E40-DA42-B1F2-85A1F5E5E4F5}" srcId="{0D7F0A50-9ADF-D148-9161-E5649375AC1F}" destId="{D9FE6A28-6B67-A244-A385-85EE787FD2DA}" srcOrd="5" destOrd="0" parTransId="{9747617E-9DB4-984C-87A6-9844FC91E04E}" sibTransId="{64789114-85D2-7E47-8A01-0F65EA55B0A0}"/>
    <dgm:cxn modelId="{64610770-3D43-0C4E-92F6-3E99ECB54057}" srcId="{0D7F0A50-9ADF-D148-9161-E5649375AC1F}" destId="{05F9E729-761F-CD4F-88FA-0900FEA5CB42}" srcOrd="8" destOrd="0" parTransId="{E03389E3-F60E-774A-AB55-CC92C86F3F28}" sibTransId="{921227B4-F438-7940-AC2F-47E5A90FD3C9}"/>
    <dgm:cxn modelId="{7F04F07B-E1C7-F94F-AE2F-F5E553D8DB3B}" type="presOf" srcId="{05F9E729-761F-CD4F-88FA-0900FEA5CB42}" destId="{464BA0BC-E588-9E47-A7A9-C7754C8037BF}" srcOrd="0" destOrd="0" presId="urn:microsoft.com/office/officeart/2009/3/layout/StepUpProcess"/>
    <dgm:cxn modelId="{41796593-07C9-3148-93A5-02C57532D904}" srcId="{0D7F0A50-9ADF-D148-9161-E5649375AC1F}" destId="{08639A76-7D6C-754D-A508-A701C73165C2}" srcOrd="4" destOrd="0" parTransId="{1D1DA82A-A1A5-1D42-867B-AA783C34090E}" sibTransId="{BADC6D9A-C605-2146-98F7-95F985FBB488}"/>
    <dgm:cxn modelId="{48785B9A-2BF1-7343-92DC-EC296C6BEB68}" type="presOf" srcId="{5D8680E2-7F09-6346-B944-168557CA4AB5}" destId="{E0DE7EB8-37BF-C747-9172-5EAD71083F90}" srcOrd="0" destOrd="0" presId="urn:microsoft.com/office/officeart/2009/3/layout/StepUpProcess"/>
    <dgm:cxn modelId="{A2B683C3-5E0F-9246-99BB-8FD763A4CB19}" type="presOf" srcId="{70DED763-275D-E64A-8D7C-3A06E63E9CB8}" destId="{A2C79AF0-CE56-4C48-8852-6B2EEFE5BFF6}" srcOrd="0" destOrd="0" presId="urn:microsoft.com/office/officeart/2009/3/layout/StepUpProcess"/>
    <dgm:cxn modelId="{B0527ED7-F254-CA4C-90B4-89873CEC1A5E}" srcId="{0D7F0A50-9ADF-D148-9161-E5649375AC1F}" destId="{5D8680E2-7F09-6346-B944-168557CA4AB5}" srcOrd="0" destOrd="0" parTransId="{0DBEED7C-9CE4-D64F-A0D9-AF27078031FF}" sibTransId="{C209F106-83F8-0A47-A9F7-92CC926A7E55}"/>
    <dgm:cxn modelId="{AE875CEA-9749-4F47-8744-25EAC0CD63A2}" type="presOf" srcId="{08639A76-7D6C-754D-A508-A701C73165C2}" destId="{8C21041D-A7ED-8E4E-97BF-FCA562C5C43D}" srcOrd="0" destOrd="0" presId="urn:microsoft.com/office/officeart/2009/3/layout/StepUpProcess"/>
    <dgm:cxn modelId="{ECCB09F6-809E-E642-8B71-F27747959287}" type="presOf" srcId="{C51CDB66-C88A-2A4B-A2F3-B6AF0FDBBC75}" destId="{6E3689F6-4D1E-4441-A1B3-2E59A844B686}" srcOrd="0" destOrd="0" presId="urn:microsoft.com/office/officeart/2009/3/layout/StepUpProcess"/>
    <dgm:cxn modelId="{5CEE8BF9-3E33-8A40-9B97-6807AE23DB7F}" type="presOf" srcId="{D1344F65-988C-704F-B895-DB03C0808BFB}" destId="{3AF70CD1-33F6-AC4B-B758-C4F4E6AC9BD7}" srcOrd="0" destOrd="0" presId="urn:microsoft.com/office/officeart/2009/3/layout/StepUpProcess"/>
    <dgm:cxn modelId="{47B978FB-B3B5-CD42-B01C-47F2F6A91ED9}" srcId="{0D7F0A50-9ADF-D148-9161-E5649375AC1F}" destId="{09C4FD54-16E0-EC45-B4C2-A38BEC305418}" srcOrd="2" destOrd="0" parTransId="{938152E2-1850-5547-A377-107C5C4D5251}" sibTransId="{20F1A3E1-71BF-6541-AD4F-0B467A8ABCC7}"/>
    <dgm:cxn modelId="{196CC7AF-BCC9-0646-9545-2BEA086673BD}" type="presParOf" srcId="{35C1276D-745B-A64C-AC95-E1B7D02B575D}" destId="{2B9A1C33-5024-C241-B560-501F47F463D5}" srcOrd="0" destOrd="0" presId="urn:microsoft.com/office/officeart/2009/3/layout/StepUpProcess"/>
    <dgm:cxn modelId="{0103A652-DD05-AB4B-B395-BCDD1FD99857}" type="presParOf" srcId="{2B9A1C33-5024-C241-B560-501F47F463D5}" destId="{4BC7DFDD-77C3-EF4C-9EA1-07A6441D0DBD}" srcOrd="0" destOrd="0" presId="urn:microsoft.com/office/officeart/2009/3/layout/StepUpProcess"/>
    <dgm:cxn modelId="{D5ACB2EC-619F-3349-B0EF-4AB509A75647}" type="presParOf" srcId="{2B9A1C33-5024-C241-B560-501F47F463D5}" destId="{E0DE7EB8-37BF-C747-9172-5EAD71083F90}" srcOrd="1" destOrd="0" presId="urn:microsoft.com/office/officeart/2009/3/layout/StepUpProcess"/>
    <dgm:cxn modelId="{C2F2DBDE-D684-BD42-B271-C4E98CA746D1}" type="presParOf" srcId="{2B9A1C33-5024-C241-B560-501F47F463D5}" destId="{39CC248D-C866-1C4F-9D02-C7EAC8652337}" srcOrd="2" destOrd="0" presId="urn:microsoft.com/office/officeart/2009/3/layout/StepUpProcess"/>
    <dgm:cxn modelId="{C491D7E7-0690-EE40-80A2-A92DB57A5F57}" type="presParOf" srcId="{35C1276D-745B-A64C-AC95-E1B7D02B575D}" destId="{E24EBD44-462F-1445-AF28-169457C24332}" srcOrd="1" destOrd="0" presId="urn:microsoft.com/office/officeart/2009/3/layout/StepUpProcess"/>
    <dgm:cxn modelId="{A2250B7A-32DB-AD4A-A1EE-2D224636E398}" type="presParOf" srcId="{E24EBD44-462F-1445-AF28-169457C24332}" destId="{58C7C359-56CD-5748-8DFF-33B726163064}" srcOrd="0" destOrd="0" presId="urn:microsoft.com/office/officeart/2009/3/layout/StepUpProcess"/>
    <dgm:cxn modelId="{101B4640-08B7-8D43-A2E1-AE74EA38B580}" type="presParOf" srcId="{35C1276D-745B-A64C-AC95-E1B7D02B575D}" destId="{5A389743-DD96-2A49-9D09-08306D8AF178}" srcOrd="2" destOrd="0" presId="urn:microsoft.com/office/officeart/2009/3/layout/StepUpProcess"/>
    <dgm:cxn modelId="{84E10990-26DC-0642-AC8E-6E6695351442}" type="presParOf" srcId="{5A389743-DD96-2A49-9D09-08306D8AF178}" destId="{A391E319-857F-914C-B013-8198EDA18228}" srcOrd="0" destOrd="0" presId="urn:microsoft.com/office/officeart/2009/3/layout/StepUpProcess"/>
    <dgm:cxn modelId="{1F89CA62-A9A6-C84D-983C-CE7DE5AB7AE6}" type="presParOf" srcId="{5A389743-DD96-2A49-9D09-08306D8AF178}" destId="{6320CD27-6A49-8A46-AB85-92A885583EE4}" srcOrd="1" destOrd="0" presId="urn:microsoft.com/office/officeart/2009/3/layout/StepUpProcess"/>
    <dgm:cxn modelId="{D0C1D00B-C30E-D847-BF7D-3AFFBAF813F3}" type="presParOf" srcId="{5A389743-DD96-2A49-9D09-08306D8AF178}" destId="{194025E3-D44A-CF46-A75B-28A673699660}" srcOrd="2" destOrd="0" presId="urn:microsoft.com/office/officeart/2009/3/layout/StepUpProcess"/>
    <dgm:cxn modelId="{FFEFA323-21D5-5745-B463-33D1E98227FC}" type="presParOf" srcId="{35C1276D-745B-A64C-AC95-E1B7D02B575D}" destId="{1034C1C4-B1AA-7743-A668-1AA7282B365D}" srcOrd="3" destOrd="0" presId="urn:microsoft.com/office/officeart/2009/3/layout/StepUpProcess"/>
    <dgm:cxn modelId="{49AF1F5E-F66D-AE40-AA26-BAE155FCD388}" type="presParOf" srcId="{1034C1C4-B1AA-7743-A668-1AA7282B365D}" destId="{9F18271B-20A9-1149-B3D4-C15B35D9EA56}" srcOrd="0" destOrd="0" presId="urn:microsoft.com/office/officeart/2009/3/layout/StepUpProcess"/>
    <dgm:cxn modelId="{EB5D4765-5440-A744-B494-D209464C4C3C}" type="presParOf" srcId="{35C1276D-745B-A64C-AC95-E1B7D02B575D}" destId="{0E4776B6-095A-0A48-98EB-ECDCD323AF30}" srcOrd="4" destOrd="0" presId="urn:microsoft.com/office/officeart/2009/3/layout/StepUpProcess"/>
    <dgm:cxn modelId="{45C8339F-3B5E-0649-85A8-B735D1DA0307}" type="presParOf" srcId="{0E4776B6-095A-0A48-98EB-ECDCD323AF30}" destId="{E9B45C51-3606-F04A-9AE9-D4FFEDF8C27A}" srcOrd="0" destOrd="0" presId="urn:microsoft.com/office/officeart/2009/3/layout/StepUpProcess"/>
    <dgm:cxn modelId="{9DE0A545-21A6-224A-A725-1B1FE3F35282}" type="presParOf" srcId="{0E4776B6-095A-0A48-98EB-ECDCD323AF30}" destId="{6179C596-B759-FB4D-8152-78CC30DF7464}" srcOrd="1" destOrd="0" presId="urn:microsoft.com/office/officeart/2009/3/layout/StepUpProcess"/>
    <dgm:cxn modelId="{EDA8C090-C62B-7542-AB9A-D5B3233EA310}" type="presParOf" srcId="{0E4776B6-095A-0A48-98EB-ECDCD323AF30}" destId="{55CC3E28-16D5-F946-A37B-6CC0530F44FD}" srcOrd="2" destOrd="0" presId="urn:microsoft.com/office/officeart/2009/3/layout/StepUpProcess"/>
    <dgm:cxn modelId="{C84C90E0-19C4-774B-A894-E334227CA064}" type="presParOf" srcId="{35C1276D-745B-A64C-AC95-E1B7D02B575D}" destId="{A1ADD13D-070C-6344-B97B-67AAB42425B0}" srcOrd="5" destOrd="0" presId="urn:microsoft.com/office/officeart/2009/3/layout/StepUpProcess"/>
    <dgm:cxn modelId="{A593C329-81EA-B242-9935-EA225D605AD4}" type="presParOf" srcId="{A1ADD13D-070C-6344-B97B-67AAB42425B0}" destId="{E47C3B59-2BF4-984F-8D36-59A3BAD3C9A4}" srcOrd="0" destOrd="0" presId="urn:microsoft.com/office/officeart/2009/3/layout/StepUpProcess"/>
    <dgm:cxn modelId="{01260B95-243F-224D-AE79-3541535DA728}" type="presParOf" srcId="{35C1276D-745B-A64C-AC95-E1B7D02B575D}" destId="{BDBC9E50-18C7-3B49-883A-464066F6EA43}" srcOrd="6" destOrd="0" presId="urn:microsoft.com/office/officeart/2009/3/layout/StepUpProcess"/>
    <dgm:cxn modelId="{E602F129-BCC4-2C4A-B000-139DD874AD52}" type="presParOf" srcId="{BDBC9E50-18C7-3B49-883A-464066F6EA43}" destId="{E9FC64E4-4841-724C-B0A5-E700642DE683}" srcOrd="0" destOrd="0" presId="urn:microsoft.com/office/officeart/2009/3/layout/StepUpProcess"/>
    <dgm:cxn modelId="{3A9BAC64-5D85-4241-B2CE-A53E43F2C8AB}" type="presParOf" srcId="{BDBC9E50-18C7-3B49-883A-464066F6EA43}" destId="{78C43ABA-6BB3-5943-94DC-430BAC58FCC1}" srcOrd="1" destOrd="0" presId="urn:microsoft.com/office/officeart/2009/3/layout/StepUpProcess"/>
    <dgm:cxn modelId="{79AA1A61-4D35-624B-84CA-661E63603095}" type="presParOf" srcId="{BDBC9E50-18C7-3B49-883A-464066F6EA43}" destId="{A0326099-9293-2A48-AFD5-92142B098A31}" srcOrd="2" destOrd="0" presId="urn:microsoft.com/office/officeart/2009/3/layout/StepUpProcess"/>
    <dgm:cxn modelId="{17CE9C00-45DA-B445-B6C1-10EC69EA3F3C}" type="presParOf" srcId="{35C1276D-745B-A64C-AC95-E1B7D02B575D}" destId="{D237B176-143A-EB43-A9DF-D331D3B6E917}" srcOrd="7" destOrd="0" presId="urn:microsoft.com/office/officeart/2009/3/layout/StepUpProcess"/>
    <dgm:cxn modelId="{B3CFE2A4-B9D7-3E47-AD35-FFD0E719C126}" type="presParOf" srcId="{D237B176-143A-EB43-A9DF-D331D3B6E917}" destId="{9063A6A6-EF48-4645-95A3-600A1F266D1B}" srcOrd="0" destOrd="0" presId="urn:microsoft.com/office/officeart/2009/3/layout/StepUpProcess"/>
    <dgm:cxn modelId="{1B34D9B4-C708-2C44-8D88-3C164D5F47AB}" type="presParOf" srcId="{35C1276D-745B-A64C-AC95-E1B7D02B575D}" destId="{089D38B9-67E4-904F-B16A-9D75358AF321}" srcOrd="8" destOrd="0" presId="urn:microsoft.com/office/officeart/2009/3/layout/StepUpProcess"/>
    <dgm:cxn modelId="{7023456D-7D3E-4447-91C5-022499361C83}" type="presParOf" srcId="{089D38B9-67E4-904F-B16A-9D75358AF321}" destId="{9A37F663-AB89-AB40-B416-5BCA94295501}" srcOrd="0" destOrd="0" presId="urn:microsoft.com/office/officeart/2009/3/layout/StepUpProcess"/>
    <dgm:cxn modelId="{85044B00-4D1F-5F4B-A9A5-94419C4C8CC8}" type="presParOf" srcId="{089D38B9-67E4-904F-B16A-9D75358AF321}" destId="{8C21041D-A7ED-8E4E-97BF-FCA562C5C43D}" srcOrd="1" destOrd="0" presId="urn:microsoft.com/office/officeart/2009/3/layout/StepUpProcess"/>
    <dgm:cxn modelId="{F62031C3-6C63-A540-9013-15486616ABBB}" type="presParOf" srcId="{089D38B9-67E4-904F-B16A-9D75358AF321}" destId="{69226C50-A374-DD40-9D3A-17B825D5FDAB}" srcOrd="2" destOrd="0" presId="urn:microsoft.com/office/officeart/2009/3/layout/StepUpProcess"/>
    <dgm:cxn modelId="{312D9F49-9BDF-BF4D-9125-3584197F1577}" type="presParOf" srcId="{35C1276D-745B-A64C-AC95-E1B7D02B575D}" destId="{47D832F4-8E69-C743-88BA-91E124D5C9A5}" srcOrd="9" destOrd="0" presId="urn:microsoft.com/office/officeart/2009/3/layout/StepUpProcess"/>
    <dgm:cxn modelId="{1D8BF485-6752-614C-AAB8-DFD197C1522B}" type="presParOf" srcId="{47D832F4-8E69-C743-88BA-91E124D5C9A5}" destId="{B71DC388-4A90-2447-A57E-ACD5D6BD7459}" srcOrd="0" destOrd="0" presId="urn:microsoft.com/office/officeart/2009/3/layout/StepUpProcess"/>
    <dgm:cxn modelId="{17162B10-4B47-6E49-964F-597F63625498}" type="presParOf" srcId="{35C1276D-745B-A64C-AC95-E1B7D02B575D}" destId="{0F8D818F-F64A-4347-9297-AB37C91A9C66}" srcOrd="10" destOrd="0" presId="urn:microsoft.com/office/officeart/2009/3/layout/StepUpProcess"/>
    <dgm:cxn modelId="{6C792225-5DD0-FF43-9B96-37F97A6AA71E}" type="presParOf" srcId="{0F8D818F-F64A-4347-9297-AB37C91A9C66}" destId="{D2A8F03D-6BE3-DD4B-ACAB-15F5D84F039C}" srcOrd="0" destOrd="0" presId="urn:microsoft.com/office/officeart/2009/3/layout/StepUpProcess"/>
    <dgm:cxn modelId="{ED1609FA-8198-A646-A98E-49876D88BA91}" type="presParOf" srcId="{0F8D818F-F64A-4347-9297-AB37C91A9C66}" destId="{80C950AD-8FF7-9546-9224-A681AE11788F}" srcOrd="1" destOrd="0" presId="urn:microsoft.com/office/officeart/2009/3/layout/StepUpProcess"/>
    <dgm:cxn modelId="{A777F61C-AFC4-834A-A542-1F4D5FB27689}" type="presParOf" srcId="{0F8D818F-F64A-4347-9297-AB37C91A9C66}" destId="{28772D8C-04CB-9A46-81A7-FA7463A2922E}" srcOrd="2" destOrd="0" presId="urn:microsoft.com/office/officeart/2009/3/layout/StepUpProcess"/>
    <dgm:cxn modelId="{0B3BB381-89A1-3A4C-9530-8D4B859F3238}" type="presParOf" srcId="{35C1276D-745B-A64C-AC95-E1B7D02B575D}" destId="{B9EF9542-4653-7A48-8824-FE418F4D5372}" srcOrd="11" destOrd="0" presId="urn:microsoft.com/office/officeart/2009/3/layout/StepUpProcess"/>
    <dgm:cxn modelId="{233C9FF3-0507-A447-8FFA-F3C2D8DCCE35}" type="presParOf" srcId="{B9EF9542-4653-7A48-8824-FE418F4D5372}" destId="{D8315FF4-1156-5B47-A1CD-7EAA46465680}" srcOrd="0" destOrd="0" presId="urn:microsoft.com/office/officeart/2009/3/layout/StepUpProcess"/>
    <dgm:cxn modelId="{451EC4BE-A66D-474C-B2A4-9896990D0027}" type="presParOf" srcId="{35C1276D-745B-A64C-AC95-E1B7D02B575D}" destId="{3E9CF6B2-6C31-4C40-A275-573E0652AD23}" srcOrd="12" destOrd="0" presId="urn:microsoft.com/office/officeart/2009/3/layout/StepUpProcess"/>
    <dgm:cxn modelId="{12E7D9D2-8925-D44B-9984-6B8600EB9D7F}" type="presParOf" srcId="{3E9CF6B2-6C31-4C40-A275-573E0652AD23}" destId="{4F41B163-795A-A848-86CE-EACD11F44CCA}" srcOrd="0" destOrd="0" presId="urn:microsoft.com/office/officeart/2009/3/layout/StepUpProcess"/>
    <dgm:cxn modelId="{9752E3F6-3652-1D47-BF8E-90903EE212D7}" type="presParOf" srcId="{3E9CF6B2-6C31-4C40-A275-573E0652AD23}" destId="{6E3689F6-4D1E-4441-A1B3-2E59A844B686}" srcOrd="1" destOrd="0" presId="urn:microsoft.com/office/officeart/2009/3/layout/StepUpProcess"/>
    <dgm:cxn modelId="{CAA21D88-AA2C-1E42-A2D0-1BA3209EC01E}" type="presParOf" srcId="{3E9CF6B2-6C31-4C40-A275-573E0652AD23}" destId="{CF9E1EA6-245E-2044-81A9-A0BE1D6B6515}" srcOrd="2" destOrd="0" presId="urn:microsoft.com/office/officeart/2009/3/layout/StepUpProcess"/>
    <dgm:cxn modelId="{DCB788D2-1C6C-8641-883A-9845E025AAE0}" type="presParOf" srcId="{35C1276D-745B-A64C-AC95-E1B7D02B575D}" destId="{531E4ABE-BC3E-A14A-92B9-E0304A8E5D76}" srcOrd="13" destOrd="0" presId="urn:microsoft.com/office/officeart/2009/3/layout/StepUpProcess"/>
    <dgm:cxn modelId="{365B4552-6351-2447-AF4C-B60672F5586A}" type="presParOf" srcId="{531E4ABE-BC3E-A14A-92B9-E0304A8E5D76}" destId="{50FA6C8D-DB57-3B41-919D-159FDC779AD0}" srcOrd="0" destOrd="0" presId="urn:microsoft.com/office/officeart/2009/3/layout/StepUpProcess"/>
    <dgm:cxn modelId="{8C857BD8-8018-8749-A239-20489F591315}" type="presParOf" srcId="{35C1276D-745B-A64C-AC95-E1B7D02B575D}" destId="{1FF560EA-AE2C-1247-B154-180DAB64B550}" srcOrd="14" destOrd="0" presId="urn:microsoft.com/office/officeart/2009/3/layout/StepUpProcess"/>
    <dgm:cxn modelId="{3476C50E-A574-744E-ABA4-006DCE2D5548}" type="presParOf" srcId="{1FF560EA-AE2C-1247-B154-180DAB64B550}" destId="{EBDB2066-A1E6-F346-AFC0-C5B5F663ACEC}" srcOrd="0" destOrd="0" presId="urn:microsoft.com/office/officeart/2009/3/layout/StepUpProcess"/>
    <dgm:cxn modelId="{6564147A-817F-BE46-8371-E13F001CCED9}" type="presParOf" srcId="{1FF560EA-AE2C-1247-B154-180DAB64B550}" destId="{A2C79AF0-CE56-4C48-8852-6B2EEFE5BFF6}" srcOrd="1" destOrd="0" presId="urn:microsoft.com/office/officeart/2009/3/layout/StepUpProcess"/>
    <dgm:cxn modelId="{503D7C24-3B9D-534E-9F6A-1CF35FB25184}" type="presParOf" srcId="{1FF560EA-AE2C-1247-B154-180DAB64B550}" destId="{4F83271C-7B94-5B4C-A316-310194ADE4C3}" srcOrd="2" destOrd="0" presId="urn:microsoft.com/office/officeart/2009/3/layout/StepUpProcess"/>
    <dgm:cxn modelId="{5953841E-2BBC-6D44-B7F4-9F92A9B05F4A}" type="presParOf" srcId="{35C1276D-745B-A64C-AC95-E1B7D02B575D}" destId="{0C4D5583-8348-F042-93D5-7C8B3FB3193D}" srcOrd="15" destOrd="0" presId="urn:microsoft.com/office/officeart/2009/3/layout/StepUpProcess"/>
    <dgm:cxn modelId="{789BB60C-92D8-9540-98F0-80EED66D08B9}" type="presParOf" srcId="{0C4D5583-8348-F042-93D5-7C8B3FB3193D}" destId="{36F5D874-11D0-CD46-AF79-7BECCDB0088F}" srcOrd="0" destOrd="0" presId="urn:microsoft.com/office/officeart/2009/3/layout/StepUpProcess"/>
    <dgm:cxn modelId="{FC6B45C1-85FC-8A4D-BDA3-89DD924729BA}" type="presParOf" srcId="{35C1276D-745B-A64C-AC95-E1B7D02B575D}" destId="{529446B4-428A-8F44-B3AE-68B950FBC1EB}" srcOrd="16" destOrd="0" presId="urn:microsoft.com/office/officeart/2009/3/layout/StepUpProcess"/>
    <dgm:cxn modelId="{9B08101B-3EEC-CD43-B775-EAD8A6332CB8}" type="presParOf" srcId="{529446B4-428A-8F44-B3AE-68B950FBC1EB}" destId="{1420C1FB-5919-0340-ADAE-8CD563065900}" srcOrd="0" destOrd="0" presId="urn:microsoft.com/office/officeart/2009/3/layout/StepUpProcess"/>
    <dgm:cxn modelId="{F458C914-3223-3C4D-B32A-7DAAEB14CF4D}" type="presParOf" srcId="{529446B4-428A-8F44-B3AE-68B950FBC1EB}" destId="{464BA0BC-E588-9E47-A7A9-C7754C8037BF}" srcOrd="1" destOrd="0" presId="urn:microsoft.com/office/officeart/2009/3/layout/StepUpProcess"/>
    <dgm:cxn modelId="{DCACD869-1520-BC47-933B-530592B278F2}" type="presParOf" srcId="{529446B4-428A-8F44-B3AE-68B950FBC1EB}" destId="{6A78C6D6-3D96-0F4D-B392-4E5F14B7FC94}" srcOrd="2" destOrd="0" presId="urn:microsoft.com/office/officeart/2009/3/layout/StepUpProcess"/>
    <dgm:cxn modelId="{EB55952C-10E0-1F4B-A15D-0B3359864C65}" type="presParOf" srcId="{35C1276D-745B-A64C-AC95-E1B7D02B575D}" destId="{62A04DC0-BC6A-154C-AEAE-4054209A9974}" srcOrd="17" destOrd="0" presId="urn:microsoft.com/office/officeart/2009/3/layout/StepUpProcess"/>
    <dgm:cxn modelId="{F4CF7D7F-A69E-B14D-99C9-7CA4E8FE997D}" type="presParOf" srcId="{62A04DC0-BC6A-154C-AEAE-4054209A9974}" destId="{1513816B-B203-C64D-8071-6B598A7EE45E}" srcOrd="0" destOrd="0" presId="urn:microsoft.com/office/officeart/2009/3/layout/StepUpProcess"/>
    <dgm:cxn modelId="{7271344A-768E-6644-B844-62BEC4A1823A}" type="presParOf" srcId="{35C1276D-745B-A64C-AC95-E1B7D02B575D}" destId="{3A990DD1-59AD-4E44-A033-19B1EE6567DC}" srcOrd="18" destOrd="0" presId="urn:microsoft.com/office/officeart/2009/3/layout/StepUpProcess"/>
    <dgm:cxn modelId="{E035FE92-C60C-4745-B1AD-A8159F7E58AE}" type="presParOf" srcId="{3A990DD1-59AD-4E44-A033-19B1EE6567DC}" destId="{073A62EE-85CC-7C4D-BE3F-E9D5379682EB}" srcOrd="0" destOrd="0" presId="urn:microsoft.com/office/officeart/2009/3/layout/StepUpProcess"/>
    <dgm:cxn modelId="{B10C72AB-181B-7D45-8191-03762728D782}" type="presParOf" srcId="{3A990DD1-59AD-4E44-A033-19B1EE6567DC}" destId="{3AF70CD1-33F6-AC4B-B758-C4F4E6AC9BD7}"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C7DFDD-77C3-EF4C-9EA1-07A6441D0DBD}">
      <dsp:nvSpPr>
        <dsp:cNvPr id="0" name=""/>
        <dsp:cNvSpPr/>
      </dsp:nvSpPr>
      <dsp:spPr>
        <a:xfrm rot="5400000">
          <a:off x="95675" y="3630739"/>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0DE7EB8-37BF-C747-9172-5EAD71083F90}">
      <dsp:nvSpPr>
        <dsp:cNvPr id="0" name=""/>
        <dsp:cNvSpPr/>
      </dsp:nvSpPr>
      <dsp:spPr>
        <a:xfrm>
          <a:off x="48652" y="2613884"/>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a:t> </a:t>
          </a:r>
          <a:endParaRPr lang="fi-FI" sz="1700" kern="1200" dirty="0"/>
        </a:p>
      </dsp:txBody>
      <dsp:txXfrm>
        <a:off x="48652" y="2613884"/>
        <a:ext cx="423184" cy="370945"/>
      </dsp:txXfrm>
    </dsp:sp>
    <dsp:sp modelId="{39CC248D-C866-1C4F-9D02-C7EAC8652337}">
      <dsp:nvSpPr>
        <dsp:cNvPr id="0" name=""/>
        <dsp:cNvSpPr/>
      </dsp:nvSpPr>
      <dsp:spPr>
        <a:xfrm>
          <a:off x="373344" y="3483495"/>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391E319-857F-914C-B013-8198EDA18228}">
      <dsp:nvSpPr>
        <dsp:cNvPr id="0" name=""/>
        <dsp:cNvSpPr/>
      </dsp:nvSpPr>
      <dsp:spPr>
        <a:xfrm rot="5400000">
          <a:off x="595089" y="3389893"/>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320CD27-6A49-8A46-AB85-92A885583EE4}">
      <dsp:nvSpPr>
        <dsp:cNvPr id="0" name=""/>
        <dsp:cNvSpPr/>
      </dsp:nvSpPr>
      <dsp:spPr>
        <a:xfrm>
          <a:off x="566713" y="2485690"/>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 </a:t>
          </a:r>
        </a:p>
      </dsp:txBody>
      <dsp:txXfrm>
        <a:off x="566713" y="2485690"/>
        <a:ext cx="423184" cy="370945"/>
      </dsp:txXfrm>
    </dsp:sp>
    <dsp:sp modelId="{194025E3-D44A-CF46-A75B-28A673699660}">
      <dsp:nvSpPr>
        <dsp:cNvPr id="0" name=""/>
        <dsp:cNvSpPr/>
      </dsp:nvSpPr>
      <dsp:spPr>
        <a:xfrm>
          <a:off x="854112" y="3196823"/>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9B45C51-3606-F04A-9AE9-D4FFEDF8C27A}">
      <dsp:nvSpPr>
        <dsp:cNvPr id="0" name=""/>
        <dsp:cNvSpPr/>
      </dsp:nvSpPr>
      <dsp:spPr>
        <a:xfrm rot="5400000">
          <a:off x="1075856" y="3103137"/>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179C596-B759-FB4D-8152-78CC30DF7464}">
      <dsp:nvSpPr>
        <dsp:cNvPr id="0" name=""/>
        <dsp:cNvSpPr/>
      </dsp:nvSpPr>
      <dsp:spPr>
        <a:xfrm>
          <a:off x="1084773" y="2357495"/>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 </a:t>
          </a:r>
        </a:p>
      </dsp:txBody>
      <dsp:txXfrm>
        <a:off x="1084773" y="2357495"/>
        <a:ext cx="423184" cy="370945"/>
      </dsp:txXfrm>
    </dsp:sp>
    <dsp:sp modelId="{55CC3E28-16D5-F946-A37B-6CC0530F44FD}">
      <dsp:nvSpPr>
        <dsp:cNvPr id="0" name=""/>
        <dsp:cNvSpPr/>
      </dsp:nvSpPr>
      <dsp:spPr>
        <a:xfrm>
          <a:off x="1344203" y="2905928"/>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9FC64E4-4841-724C-B0A5-E700642DE683}">
      <dsp:nvSpPr>
        <dsp:cNvPr id="0" name=""/>
        <dsp:cNvSpPr/>
      </dsp:nvSpPr>
      <dsp:spPr>
        <a:xfrm rot="5400000">
          <a:off x="1565947" y="2812232"/>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8C43ABA-6BB3-5943-94DC-430BAC58FCC1}">
      <dsp:nvSpPr>
        <dsp:cNvPr id="0" name=""/>
        <dsp:cNvSpPr/>
      </dsp:nvSpPr>
      <dsp:spPr>
        <a:xfrm>
          <a:off x="1602833" y="2229301"/>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1602833" y="2229301"/>
        <a:ext cx="423184" cy="370945"/>
      </dsp:txXfrm>
    </dsp:sp>
    <dsp:sp modelId="{A0326099-9293-2A48-AFD5-92142B098A31}">
      <dsp:nvSpPr>
        <dsp:cNvPr id="0" name=""/>
        <dsp:cNvSpPr/>
      </dsp:nvSpPr>
      <dsp:spPr>
        <a:xfrm>
          <a:off x="1857445" y="2617735"/>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A37F663-AB89-AB40-B416-5BCA94295501}">
      <dsp:nvSpPr>
        <dsp:cNvPr id="0" name=""/>
        <dsp:cNvSpPr/>
      </dsp:nvSpPr>
      <dsp:spPr>
        <a:xfrm rot="5400000">
          <a:off x="2079188" y="2524049"/>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C21041D-A7ED-8E4E-97BF-FCA562C5C43D}">
      <dsp:nvSpPr>
        <dsp:cNvPr id="0" name=""/>
        <dsp:cNvSpPr/>
      </dsp:nvSpPr>
      <dsp:spPr>
        <a:xfrm>
          <a:off x="2120894" y="2101106"/>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2120894" y="2101106"/>
        <a:ext cx="423184" cy="370945"/>
      </dsp:txXfrm>
    </dsp:sp>
    <dsp:sp modelId="{69226C50-A374-DD40-9D3A-17B825D5FDAB}">
      <dsp:nvSpPr>
        <dsp:cNvPr id="0" name=""/>
        <dsp:cNvSpPr/>
      </dsp:nvSpPr>
      <dsp:spPr>
        <a:xfrm>
          <a:off x="2355963" y="2330746"/>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2A8F03D-6BE3-DD4B-ACAB-15F5D84F039C}">
      <dsp:nvSpPr>
        <dsp:cNvPr id="0" name=""/>
        <dsp:cNvSpPr/>
      </dsp:nvSpPr>
      <dsp:spPr>
        <a:xfrm rot="5400000">
          <a:off x="2577707" y="2237062"/>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0C950AD-8FF7-9546-9224-A681AE11788F}">
      <dsp:nvSpPr>
        <dsp:cNvPr id="0" name=""/>
        <dsp:cNvSpPr/>
      </dsp:nvSpPr>
      <dsp:spPr>
        <a:xfrm>
          <a:off x="2638954" y="1972912"/>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2638954" y="1972912"/>
        <a:ext cx="423184" cy="370945"/>
      </dsp:txXfrm>
    </dsp:sp>
    <dsp:sp modelId="{28772D8C-04CB-9A46-81A7-FA7463A2922E}">
      <dsp:nvSpPr>
        <dsp:cNvPr id="0" name=""/>
        <dsp:cNvSpPr/>
      </dsp:nvSpPr>
      <dsp:spPr>
        <a:xfrm>
          <a:off x="2852370" y="2065412"/>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F41B163-795A-A848-86CE-EACD11F44CCA}">
      <dsp:nvSpPr>
        <dsp:cNvPr id="0" name=""/>
        <dsp:cNvSpPr/>
      </dsp:nvSpPr>
      <dsp:spPr>
        <a:xfrm rot="5400000">
          <a:off x="3074116" y="1971727"/>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E3689F6-4D1E-4441-A1B3-2E59A844B686}">
      <dsp:nvSpPr>
        <dsp:cNvPr id="0" name=""/>
        <dsp:cNvSpPr/>
      </dsp:nvSpPr>
      <dsp:spPr>
        <a:xfrm>
          <a:off x="3157015" y="1844717"/>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3157015" y="1844717"/>
        <a:ext cx="423184" cy="370945"/>
      </dsp:txXfrm>
    </dsp:sp>
    <dsp:sp modelId="{CF9E1EA6-245E-2044-81A9-A0BE1D6B6515}">
      <dsp:nvSpPr>
        <dsp:cNvPr id="0" name=""/>
        <dsp:cNvSpPr/>
      </dsp:nvSpPr>
      <dsp:spPr>
        <a:xfrm>
          <a:off x="3362701" y="1788142"/>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DB2066-A1E6-F346-AFC0-C5B5F663ACEC}">
      <dsp:nvSpPr>
        <dsp:cNvPr id="0" name=""/>
        <dsp:cNvSpPr/>
      </dsp:nvSpPr>
      <dsp:spPr>
        <a:xfrm rot="5400000">
          <a:off x="3584447" y="1694457"/>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2C79AF0-CE56-4C48-8852-6B2EEFE5BFF6}">
      <dsp:nvSpPr>
        <dsp:cNvPr id="0" name=""/>
        <dsp:cNvSpPr/>
      </dsp:nvSpPr>
      <dsp:spPr>
        <a:xfrm>
          <a:off x="3675075" y="1716523"/>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3675075" y="1716523"/>
        <a:ext cx="423184" cy="370945"/>
      </dsp:txXfrm>
    </dsp:sp>
    <dsp:sp modelId="{4F83271C-7B94-5B4C-A316-310194ADE4C3}">
      <dsp:nvSpPr>
        <dsp:cNvPr id="0" name=""/>
        <dsp:cNvSpPr/>
      </dsp:nvSpPr>
      <dsp:spPr>
        <a:xfrm>
          <a:off x="3851265" y="1506496"/>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420C1FB-5919-0340-ADAE-8CD563065900}">
      <dsp:nvSpPr>
        <dsp:cNvPr id="0" name=""/>
        <dsp:cNvSpPr/>
      </dsp:nvSpPr>
      <dsp:spPr>
        <a:xfrm rot="5400000">
          <a:off x="4073009" y="1412814"/>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64BA0BC-E588-9E47-A7A9-C7754C8037BF}">
      <dsp:nvSpPr>
        <dsp:cNvPr id="0" name=""/>
        <dsp:cNvSpPr/>
      </dsp:nvSpPr>
      <dsp:spPr>
        <a:xfrm>
          <a:off x="4193136" y="1588328"/>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4193136" y="1588328"/>
        <a:ext cx="423184" cy="370945"/>
      </dsp:txXfrm>
    </dsp:sp>
    <dsp:sp modelId="{6A78C6D6-3D96-0F4D-B392-4E5F14B7FC94}">
      <dsp:nvSpPr>
        <dsp:cNvPr id="0" name=""/>
        <dsp:cNvSpPr/>
      </dsp:nvSpPr>
      <dsp:spPr>
        <a:xfrm>
          <a:off x="4339829" y="1217120"/>
          <a:ext cx="79846" cy="79846"/>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73A62EE-85CC-7C4D-BE3F-E9D5379682EB}">
      <dsp:nvSpPr>
        <dsp:cNvPr id="0" name=""/>
        <dsp:cNvSpPr/>
      </dsp:nvSpPr>
      <dsp:spPr>
        <a:xfrm rot="5400000">
          <a:off x="4561576" y="1123436"/>
          <a:ext cx="281700" cy="468743"/>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AF70CD1-33F6-AC4B-B758-C4F4E6AC9BD7}">
      <dsp:nvSpPr>
        <dsp:cNvPr id="0" name=""/>
        <dsp:cNvSpPr/>
      </dsp:nvSpPr>
      <dsp:spPr>
        <a:xfrm>
          <a:off x="4711196" y="1460133"/>
          <a:ext cx="423184" cy="3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fi-FI" sz="1700" kern="1200"/>
        </a:p>
      </dsp:txBody>
      <dsp:txXfrm>
        <a:off x="4711196" y="1460133"/>
        <a:ext cx="423184" cy="37094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22/12/2022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Yksittäiset tehtävät ovat valinnaisia ​​harjoituksia, joita nuori voi pohtia kotona yksinäisyyden, ystävyyden ja itsemyötätunnon tunneille osallistumisen jälkeen tai niiden yhteydessä. Jos tuntioppaat herättivät vaikeita tunteita tai ajatuksia, ensimmäinen askel voi olla esim. ottaa yhteyttä koulun ohjaajaan, jotta et ole yksin ajatustesi kanssa. Voit myös miettiä näitä tehtäviä yhdessä kouluohjaajan kanssa. Tässä </a:t>
            </a:r>
            <a:r>
              <a:rPr lang="fi-FI" dirty="0" err="1"/>
              <a:t>powerpointissa</a:t>
            </a:r>
            <a:r>
              <a:rPr lang="fi-FI" dirty="0"/>
              <a:t> olevista muistiinpanoista löydät ohjeet tehtävään.</a:t>
            </a:r>
          </a:p>
        </p:txBody>
      </p:sp>
      <p:sp>
        <p:nvSpPr>
          <p:cNvPr id="4" name="Dian numeron paikkamerkki 3"/>
          <p:cNvSpPr>
            <a:spLocks noGrp="1"/>
          </p:cNvSpPr>
          <p:nvPr>
            <p:ph type="sldNum" sz="quarter" idx="5"/>
          </p:nvPr>
        </p:nvSpPr>
        <p:spPr/>
        <p:txBody>
          <a:bodyPr/>
          <a:lstStyle/>
          <a:p>
            <a:fld id="{E8D58970-0BC1-7D44-BAE8-B894E9F9D6A1}" type="slidenum">
              <a:rPr lang="en-GB" smtClean="0"/>
              <a:t>1</a:t>
            </a:fld>
            <a:endParaRPr lang="en-GB"/>
          </a:p>
        </p:txBody>
      </p:sp>
    </p:spTree>
    <p:extLst>
      <p:ext uri="{BB962C8B-B14F-4D97-AF65-F5344CB8AC3E}">
        <p14:creationId xmlns:p14="http://schemas.microsoft.com/office/powerpoint/2010/main" val="2906058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tehtävässä sinä voit pohtia tilanteita, joissa yksinäisyyden tunne tulee esiin ja tutustua ajatuksiin siitä, mitä tunteelle voisi tapahtua, jos kertoisit siitä jollekulle, johon luotat ja josta pidät.</a:t>
            </a:r>
          </a:p>
        </p:txBody>
      </p:sp>
      <p:sp>
        <p:nvSpPr>
          <p:cNvPr id="4" name="Dian numeron paikkamerkki 3"/>
          <p:cNvSpPr>
            <a:spLocks noGrp="1"/>
          </p:cNvSpPr>
          <p:nvPr>
            <p:ph type="sldNum" sz="quarter" idx="5"/>
          </p:nvPr>
        </p:nvSpPr>
        <p:spPr/>
        <p:txBody>
          <a:bodyPr/>
          <a:lstStyle/>
          <a:p>
            <a:fld id="{E8D58970-0BC1-7D44-BAE8-B894E9F9D6A1}" type="slidenum">
              <a:rPr lang="en-GB" smtClean="0"/>
              <a:t>2</a:t>
            </a:fld>
            <a:endParaRPr lang="en-GB"/>
          </a:p>
        </p:txBody>
      </p:sp>
    </p:spTree>
    <p:extLst>
      <p:ext uri="{BB962C8B-B14F-4D97-AF65-F5344CB8AC3E}">
        <p14:creationId xmlns:p14="http://schemas.microsoft.com/office/powerpoint/2010/main" val="4015920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tehtävässä sinun on mietittävä, miltä sinusta tuntuu, kun tunnet olosi yksinäiseksi ja miltä sinusta tuntuu, kun et tunne itsesi yksinäiseksi. Mitä eroja huomaat eri tilanteissa?</a:t>
            </a:r>
          </a:p>
        </p:txBody>
      </p:sp>
      <p:sp>
        <p:nvSpPr>
          <p:cNvPr id="4" name="Dian numeron paikkamerkki 3"/>
          <p:cNvSpPr>
            <a:spLocks noGrp="1"/>
          </p:cNvSpPr>
          <p:nvPr>
            <p:ph type="sldNum" sz="quarter" idx="5"/>
          </p:nvPr>
        </p:nvSpPr>
        <p:spPr/>
        <p:txBody>
          <a:bodyPr/>
          <a:lstStyle/>
          <a:p>
            <a:fld id="{E8D58970-0BC1-7D44-BAE8-B894E9F9D6A1}" type="slidenum">
              <a:rPr lang="en-GB" smtClean="0"/>
              <a:t>3</a:t>
            </a:fld>
            <a:endParaRPr lang="en-GB"/>
          </a:p>
        </p:txBody>
      </p:sp>
    </p:spTree>
    <p:extLst>
      <p:ext uri="{BB962C8B-B14F-4D97-AF65-F5344CB8AC3E}">
        <p14:creationId xmlns:p14="http://schemas.microsoft.com/office/powerpoint/2010/main" val="3306155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Sosiaalisen verkostosi kartalla voit kuvata elämäsi toistuvia ja merkittäviä sosiaalisia suhteita. Kirjoita ylös perhe- ja perhesuhteet, ystävyys- ja kaverisuhteet, opiskelu- ja työkaverit ja muut ihmiset, kuten naapurit, kaverit, joiden kanssa jaat kiinnostuksenkohteita, tukihenkilöt, terapeutit tai muut ammattilaiset ​​tai tukihenkilöt, joiden kanssa olet säännöllisesti tekemisissä. </a:t>
            </a:r>
          </a:p>
          <a:p>
            <a:endParaRPr lang="fi-FI" dirty="0"/>
          </a:p>
          <a:p>
            <a:r>
              <a:rPr lang="fi-FI" dirty="0"/>
              <a:t>Asettele ihmiset sille etäisyydelle itsestäsi sen mukaan, kuinka läheisiksi heidät koet. Voit myös sijoittaa lemmikkisi kartalle. Halutessasi voit myös merkitä kartalle ihmisiä, jotka ovat sinulle tärkeitä ja läheisiä ja joita kaipaat, mutta jotka eivät ole enää osa elämääsi. </a:t>
            </a:r>
          </a:p>
          <a:p>
            <a:endParaRPr lang="fi-FI" dirty="0"/>
          </a:p>
          <a:p>
            <a:r>
              <a:rPr lang="fi-FI" dirty="0"/>
              <a:t>Kun olet merkinnyt ihmiset, voit katsoa karttaa. Sitten voit pohtia seuraavia kysymyksiä, kun katsot sosiaalista verkostoasi: </a:t>
            </a:r>
          </a:p>
          <a:p>
            <a:endParaRPr lang="fi-FI" dirty="0"/>
          </a:p>
          <a:p>
            <a:r>
              <a:rPr lang="fi-FI" dirty="0"/>
              <a:t>• Tuntuuko sinusta, että sinulla on tarpeeksi ihmisiä vai haluaisitko lisää? </a:t>
            </a:r>
          </a:p>
          <a:p>
            <a:r>
              <a:rPr lang="fi-FI" dirty="0"/>
              <a:t>• Tuntuuko sinusta, että ihmiset ovat tarpeeksi lähellä sinua vai haluatko läheisempiä sosiaalisia suhteita? </a:t>
            </a:r>
          </a:p>
          <a:p>
            <a:r>
              <a:rPr lang="fi-FI" dirty="0"/>
              <a:t>• Ovatko läheiset sosiaaliset suhteet molemminpuolisia vai yksipuolisia? </a:t>
            </a:r>
          </a:p>
          <a:p>
            <a:r>
              <a:rPr lang="fi-FI" dirty="0"/>
              <a:t>• Onko sinulla ristiriitaisia ​​tai negatiivisia sosiaalisia suhteita? Mitä haluat tehdä näiden ihmisten kanssa? </a:t>
            </a:r>
          </a:p>
          <a:p>
            <a:r>
              <a:rPr lang="fi-FI" dirty="0"/>
              <a:t>• Onko sinulla esimerkiksi sosiaalinen suhde kartalla, jonka haluaisit olevan lähempänä tai johon haluat pidemmän etäisyyden? </a:t>
            </a:r>
          </a:p>
          <a:p>
            <a:r>
              <a:rPr lang="fi-FI" dirty="0"/>
              <a:t>• Voisitko toimia eri tavalla tietyissä sosiaalisissa suhteissa? </a:t>
            </a:r>
          </a:p>
          <a:p>
            <a:r>
              <a:rPr lang="fi-FI" dirty="0"/>
              <a:t>• Mitä sinulta mahdollisesti puuttuu verkostostasi? Ehkä siellä korostetaan tietynlaisia ​​sosiaalisia suhteita?</a:t>
            </a:r>
          </a:p>
        </p:txBody>
      </p:sp>
      <p:sp>
        <p:nvSpPr>
          <p:cNvPr id="4" name="Dian numeron paikkamerkki 3"/>
          <p:cNvSpPr>
            <a:spLocks noGrp="1"/>
          </p:cNvSpPr>
          <p:nvPr>
            <p:ph type="sldNum" sz="quarter" idx="5"/>
          </p:nvPr>
        </p:nvSpPr>
        <p:spPr/>
        <p:txBody>
          <a:bodyPr/>
          <a:lstStyle/>
          <a:p>
            <a:fld id="{E8D58970-0BC1-7D44-BAE8-B894E9F9D6A1}" type="slidenum">
              <a:rPr lang="en-GB" smtClean="0"/>
              <a:t>4</a:t>
            </a:fld>
            <a:endParaRPr lang="en-GB"/>
          </a:p>
        </p:txBody>
      </p:sp>
    </p:spTree>
    <p:extLst>
      <p:ext uri="{BB962C8B-B14F-4D97-AF65-F5344CB8AC3E}">
        <p14:creationId xmlns:p14="http://schemas.microsoft.com/office/powerpoint/2010/main" val="3650004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Meillä on sekä negatiivisia että positiivisia ominaisuuksia itsessämme. Saattaa käydä niin, että pidämme joistakin puolistamme enemmän kuin toisista. Jos tunnemme itsemme yksinäisiksi, voi käydä niin, että alamme keskittyä enemmän negatiivisiin ominaisuuksiin itsessämme ja positiiviset ominaisuudet voivat unohtua tai mennä piiloon. </a:t>
            </a:r>
            <a:r>
              <a:rPr lang="fi-FI" b="0" dirty="0"/>
              <a:t>Se ei kuitenkaan tarkoita, etteikö meissä ole positiivisia ominaisuuksia; ne ovat vain hetkellisesti piilossa tai epäaktiivisia. </a:t>
            </a:r>
            <a:r>
              <a:rPr lang="fi-FI" dirty="0"/>
              <a:t>Negatiiviset ja positiiviset puolemme ovat yhtä tärkeitä, ja tarvitsemme molempia osia tullaksemme kokonaisiksi. Usein heikkouksistamme voi tulla vahvuuksiamme. Yhdessä tilanteessa positiivinen voi olla jotain negatiivista ja toisessa tilanteessa negatiivinen voi muuttua positiiviseksi. </a:t>
            </a:r>
          </a:p>
          <a:p>
            <a:endParaRPr lang="fi-FI" dirty="0"/>
          </a:p>
          <a:p>
            <a:r>
              <a:rPr lang="fi-FI" dirty="0"/>
              <a:t>Kun olemme yksinäisyyden noidankehässä, saattaa negatiivinen ajattelu itsestämme hallita ajatuksiamme, koska tunnemme ulkopuolisuutta. Negatiivinen ajattelu voi aktivoitua erilaisissa sosiaalisissa tilanteissa, kuten silloin, kun on luennolla tai ryhmätöitä koulussa. Silloin voi käydä niin, että positiiviset ominaisuutemme ja vahvuutemme menevät piiloon eivätkä tule esiin, vaikka ne olisivatkin sisällämme. </a:t>
            </a:r>
          </a:p>
          <a:p>
            <a:endParaRPr lang="fi-FI" dirty="0"/>
          </a:p>
          <a:p>
            <a:r>
              <a:rPr lang="fi-FI" dirty="0"/>
              <a:t>Tässä tehtävässä voit harjoitella, mitä muut ajattelevat sinusta. Kun olet vastannut dialla oleviin kysymyksiin, voit jatkaa tämän kysymyksen pohdiskelua: Huomaatko ajatuksissasi eroa tilanteissa, joissa tunnet olosi turvalliseksi verrattuna tilanteisiin, joissa tunnet olosi epämukavaksi ja ulkopuoliseksi muiden seurassa? </a:t>
            </a:r>
          </a:p>
          <a:p>
            <a:endParaRPr lang="fi-FI" dirty="0"/>
          </a:p>
          <a:p>
            <a:r>
              <a:rPr lang="fi-FI" dirty="0"/>
              <a:t>Tehtävän kautta voit huomata, mitä ajattelet muiden sinusta ajattelevan. Miten nämä sopivat yhteen omien ajatustesi kanssa itsestäsi, ja onko jokin asia, joka saattaisi vaikuttaa ajatuksiisi? </a:t>
            </a:r>
          </a:p>
          <a:p>
            <a:endParaRPr lang="fi-FI" dirty="0"/>
          </a:p>
          <a:p>
            <a:r>
              <a:rPr lang="fi-FI" dirty="0"/>
              <a:t>Onko jokin, mikä auttaa sinua muistuttamaan hyvistä ominaisuuksistasi, kun huomaat itseäsi koskevien negatiivisten ajatusten nousevan esiin?</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5</a:t>
            </a:fld>
            <a:endParaRPr lang="en-GB"/>
          </a:p>
        </p:txBody>
      </p:sp>
    </p:spTree>
    <p:extLst>
      <p:ext uri="{BB962C8B-B14F-4D97-AF65-F5344CB8AC3E}">
        <p14:creationId xmlns:p14="http://schemas.microsoft.com/office/powerpoint/2010/main" val="1500397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tehtävässä voit ympyröidä tai kirjoittaa erilliselle paperille ne vahvuudet, joita koet itsessäsi. Käytä eri väriä ympyröimiseen tai kirjoita muistiin vahvuus, jota haluat kehittää itsessäsi. Se voi esimerkiksi olla ominaisuus, joka voi auttaa sinua elämässäsi haluamaasi suuntaan, jos ottaisit sitä enemmän käyttöön arjessasi. </a:t>
            </a:r>
          </a:p>
          <a:p>
            <a:endParaRPr lang="fi-FI" dirty="0"/>
          </a:p>
          <a:p>
            <a:r>
              <a:rPr lang="fi-FI" dirty="0"/>
              <a:t>Useimmiten vahvuutesi tulevat esiin tutuissa sosiaalisissa tilanteissa. Vahvuutesi voivat näkyä myös uusissa sosiaalisissa tilanteissa, joissa yksinäisyys ei ole vuorovaikutuksen esteenä. Pystytkö ylläpitämään positiivisia ominaisuuksiasi jollain tavalla myös tilanteissa, joissa yksinäisyys tuntuu olevan läsnä? </a:t>
            </a:r>
            <a:r>
              <a:rPr lang="fi-FI" dirty="0">
                <a:effectLst/>
                <a:latin typeface="Times New Roman" panose="02020603050405020304" pitchFamily="18" charset="0"/>
              </a:rPr>
              <a:t>Voisiko sinulla olla jokin keino muistuttaa itseäsi siitä, että vaikka et olisi ihmisten seurassa, nämä ominaisuudet eivät sinusta mihinkään häviä?</a:t>
            </a:r>
          </a:p>
          <a:p>
            <a:endParaRPr lang="fi-FI" dirty="0"/>
          </a:p>
          <a:p>
            <a:r>
              <a:rPr lang="fi-FI" dirty="0">
                <a:effectLst/>
                <a:latin typeface="Times New Roman" panose="02020603050405020304" pitchFamily="18" charset="0"/>
              </a:rPr>
              <a:t>Jos laitat itsellesi tärkeitä valokuvia paikkaan, jossa voit niihin useasti palata, ne muistuttavat sinua itsestäsi tyytyväisenä, itsellesi tärkeistä ihmisistä tai paikoista, joissa mielesi latautuu. Voit myös hyödyntää olemassa olevaa, itseäsi vahvistavaa mietelausetta tai etsiä sellaisen ja pitää sitä kotisi tai työpaikkasi näkyvällä paikalla. Joskus tarvitsemme muistutusta näistä itselle tärkeistä asioista.</a:t>
            </a:r>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6</a:t>
            </a:fld>
            <a:endParaRPr lang="en-GB"/>
          </a:p>
        </p:txBody>
      </p:sp>
    </p:spTree>
    <p:extLst>
      <p:ext uri="{BB962C8B-B14F-4D97-AF65-F5344CB8AC3E}">
        <p14:creationId xmlns:p14="http://schemas.microsoft.com/office/powerpoint/2010/main" val="343577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Sosiaalisen lajin jäsenelle, kuten ihmiselle, on vaarallista eristäytyä ja kokea ulkopuolisuutta. Siksi yksinäisyyden tunne on merkki yhteisön ja kuulumisen tarpeesta. Voisi sanoa, että aivomme ohjaavat meitä kokiessamme yksinäisyyttä: itsesuojeluvaistomme haluaa suojella meitä. Tämä johtaa ei-toivottuihin vaikutuksiin ajatteluumme ja käyttäytymiseemme muita kohtaan. Kun tiedostamme, kuinka yksinäisyyden aiheuttamat ajatukset vaikuttavat käyttäytymiseemme muita kohtaan, voimme myös ottaa vastuuta tekemisistämme. </a:t>
            </a:r>
          </a:p>
          <a:p>
            <a:endParaRPr lang="fi-FI" dirty="0"/>
          </a:p>
          <a:p>
            <a:r>
              <a:rPr lang="fi-FI" dirty="0"/>
              <a:t>Kun seuraavan kerran tunnet yksinäisyyden tunteen tulevan, voit käydä läpi luettelon näistä kolmesta kohdasta. Mitä kannattaisi tehdä juuri nyt? Samalla tavalla kuin nälän tai janon kanssa, kun yksinäisyyden tunne tulee - on mahdollista etsiä yhteyttä muihin. Usein paras lääke yksinäisyyteen on toinen henkilö.</a:t>
            </a:r>
          </a:p>
        </p:txBody>
      </p:sp>
      <p:sp>
        <p:nvSpPr>
          <p:cNvPr id="4" name="Dian numeron paikkamerkki 3"/>
          <p:cNvSpPr>
            <a:spLocks noGrp="1"/>
          </p:cNvSpPr>
          <p:nvPr>
            <p:ph type="sldNum" sz="quarter" idx="5"/>
          </p:nvPr>
        </p:nvSpPr>
        <p:spPr/>
        <p:txBody>
          <a:bodyPr/>
          <a:lstStyle/>
          <a:p>
            <a:fld id="{E8D58970-0BC1-7D44-BAE8-B894E9F9D6A1}" type="slidenum">
              <a:rPr lang="en-GB" smtClean="0"/>
              <a:t>7</a:t>
            </a:fld>
            <a:endParaRPr lang="en-GB"/>
          </a:p>
        </p:txBody>
      </p:sp>
    </p:spTree>
    <p:extLst>
      <p:ext uri="{BB962C8B-B14F-4D97-AF65-F5344CB8AC3E}">
        <p14:creationId xmlns:p14="http://schemas.microsoft.com/office/powerpoint/2010/main" val="2620029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On tärkeää korostaa, että kukaan ei ole täydellinen ystävä, eikä sitä tarvitse ollakaan. Jokainen tekee joskus virheitä tai tekee asioita, joista muut eivät pidä, mutta se ei tarkoita, että sinun pitäisi muuttaa itseäsi. </a:t>
            </a:r>
          </a:p>
        </p:txBody>
      </p:sp>
      <p:sp>
        <p:nvSpPr>
          <p:cNvPr id="4" name="Dian numeron paikkamerkki 3"/>
          <p:cNvSpPr>
            <a:spLocks noGrp="1"/>
          </p:cNvSpPr>
          <p:nvPr>
            <p:ph type="sldNum" sz="quarter" idx="5"/>
          </p:nvPr>
        </p:nvSpPr>
        <p:spPr/>
        <p:txBody>
          <a:bodyPr/>
          <a:lstStyle/>
          <a:p>
            <a:fld id="{E8D58970-0BC1-7D44-BAE8-B894E9F9D6A1}" type="slidenum">
              <a:rPr lang="en-GB" smtClean="0"/>
              <a:t>8</a:t>
            </a:fld>
            <a:endParaRPr lang="en-GB"/>
          </a:p>
        </p:txBody>
      </p:sp>
    </p:spTree>
    <p:extLst>
      <p:ext uri="{BB962C8B-B14F-4D97-AF65-F5344CB8AC3E}">
        <p14:creationId xmlns:p14="http://schemas.microsoft.com/office/powerpoint/2010/main" val="727718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Kuvassa näet askeleet nykyhetken ja tulevaisuuden välillä. Nyt sinun tehtäväsi on tehdä mahdollisimman konkreettinen suunnitelma muutosten toteuttamiseksi, jotta yksinäisyys vähenee ja saat vahvistettua sosiaalisia kontaktejasi. Nämä tavoitteet ovat kaikki asioita, joita haluat tuoda elämääsi ja jotka lisäävät sosiaalista hyvinvointiasi. Tavoitteena voi olla myös se, että teet vähemmän haitallisia asioita kuin nyt selviytyäksesi yksinäisyyden tunteesta. Portaisiin kirjoitat tehtäviä ja toimia, jotka auttavat sinua alkuvaiheessa, jotta voit siirtyä kohti uutta tilannetta. Ne voivat olla eri asioita, eikä niiden tarvitse liittyä samaan asiaan. Tärkeintä on, että jokainen niistä, yhdessä ja erikseen, vie sinut kohti haluttua tilannetta, pienin konkreettisin askelin. Mieti erityisesti mitä sinä voit tehdä ja mihin asioihin sinä voit vaikuttaa omilla teoillasi. Voit aloittaa ajattelemalla yksinkertaisinta tehtävää tai toimintoa ja kirjoittamalla sen ensimmäiseen askelmaan. Kirjoita viimeiseen askelmaan vaikein. Kaikkia askelmia ei tarvitse suorittaa kerralla ja heti, koska muutos vie oman aikansa. </a:t>
            </a:r>
          </a:p>
          <a:p>
            <a:endParaRPr lang="fi-FI" dirty="0"/>
          </a:p>
          <a:p>
            <a:r>
              <a:rPr lang="fi-FI" dirty="0"/>
              <a:t>Vasemmassa ruudussa voit kuvata nykyistä elämääsi ja sosiaalista verkostoasi. Millaista arkielämäsi on? </a:t>
            </a:r>
          </a:p>
          <a:p>
            <a:r>
              <a:rPr lang="fi-FI" dirty="0"/>
              <a:t>Miten kuvailisit sosiaalisia suhteitasi ja tilanteitasi? </a:t>
            </a:r>
          </a:p>
          <a:p>
            <a:r>
              <a:rPr lang="fi-FI" dirty="0"/>
              <a:t>Miten huomaat yksinäisyyden elämässäsi ja miten se häiritsee sinua? </a:t>
            </a:r>
          </a:p>
          <a:p>
            <a:r>
              <a:rPr lang="fi-FI" dirty="0"/>
              <a:t>Mitä asioita teet? </a:t>
            </a:r>
          </a:p>
          <a:p>
            <a:r>
              <a:rPr lang="fi-FI" dirty="0"/>
              <a:t>Miten selviät yksinäisyydestä? </a:t>
            </a:r>
          </a:p>
          <a:p>
            <a:endParaRPr lang="fi-FI" dirty="0"/>
          </a:p>
          <a:p>
            <a:r>
              <a:rPr lang="fi-FI" dirty="0"/>
              <a:t>Oikeassa laatikossa voit kuvata tilannettasi, kun et kamppaile yksinäisyyden kanssa tai milloin yksinäisyydestä tulee yhä pienempi ongelma. </a:t>
            </a:r>
          </a:p>
          <a:p>
            <a:r>
              <a:rPr lang="fi-FI" dirty="0"/>
              <a:t>Voitko jo mielessäsi tuntea missä olisit ja mitä tekisit jos et olisi enää yksin? </a:t>
            </a:r>
          </a:p>
          <a:p>
            <a:r>
              <a:rPr lang="fi-FI" dirty="0"/>
              <a:t>Millainen arki sinulla olisi? </a:t>
            </a:r>
          </a:p>
          <a:p>
            <a:r>
              <a:rPr lang="fi-FI" dirty="0"/>
              <a:t>Mistä tiedät, ettet ole enää yksin tai voisit tuntea olosi vähemmän yksinäiseksi? </a:t>
            </a:r>
          </a:p>
          <a:p>
            <a:r>
              <a:rPr lang="fi-FI" dirty="0"/>
              <a:t>Mitä haluaisit tehdä? Kenen kanssa? </a:t>
            </a:r>
          </a:p>
          <a:p>
            <a:r>
              <a:rPr lang="fi-FI" dirty="0"/>
              <a:t>Millaiset olisivat sosiaaliset tilanteesi?</a:t>
            </a:r>
          </a:p>
        </p:txBody>
      </p:sp>
      <p:sp>
        <p:nvSpPr>
          <p:cNvPr id="4" name="Dian numeron paikkamerkki 3"/>
          <p:cNvSpPr>
            <a:spLocks noGrp="1"/>
          </p:cNvSpPr>
          <p:nvPr>
            <p:ph type="sldNum" sz="quarter" idx="5"/>
          </p:nvPr>
        </p:nvSpPr>
        <p:spPr/>
        <p:txBody>
          <a:bodyPr/>
          <a:lstStyle/>
          <a:p>
            <a:fld id="{E8D58970-0BC1-7D44-BAE8-B894E9F9D6A1}" type="slidenum">
              <a:rPr lang="en-GB" smtClean="0"/>
              <a:t>9</a:t>
            </a:fld>
            <a:endParaRPr lang="en-GB"/>
          </a:p>
        </p:txBody>
      </p:sp>
    </p:spTree>
    <p:extLst>
      <p:ext uri="{BB962C8B-B14F-4D97-AF65-F5344CB8AC3E}">
        <p14:creationId xmlns:p14="http://schemas.microsoft.com/office/powerpoint/2010/main" val="1294603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090096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483759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6.emf"/></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keskustelu-ja-kriisiapu/"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2.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a:xfrm>
            <a:off x="1435508" y="2024626"/>
            <a:ext cx="9468466" cy="2808748"/>
          </a:xfrm>
        </p:spPr>
        <p:txBody>
          <a:bodyPr>
            <a:normAutofit fontScale="90000"/>
          </a:bodyPr>
          <a:lstStyle/>
          <a:p>
            <a:r>
              <a:rPr lang="en-GB" sz="5400" dirty="0"/>
              <a:t>ITSENÄISIÄ HARJOITUKSIA</a:t>
            </a:r>
            <a:br>
              <a:rPr lang="en-GB" sz="5400" dirty="0"/>
            </a:br>
            <a:r>
              <a:rPr lang="en-GB" sz="5400" dirty="0"/>
              <a:t>–</a:t>
            </a:r>
            <a:br>
              <a:rPr lang="en-GB" dirty="0"/>
            </a:br>
            <a:r>
              <a:rPr lang="en-GB" sz="4400" dirty="0"/>
              <a:t>MIETINTÄHETKIÄ ITSEKSEEN TEHTÄVÄKSI</a:t>
            </a:r>
            <a:endParaRPr lang="en-GB"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2356830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9601" y="2383392"/>
            <a:ext cx="5918200" cy="3875517"/>
          </a:xfrm>
        </p:spPr>
        <p:txBody>
          <a:bodyPr>
            <a:noAutofit/>
          </a:bodyPr>
          <a:lstStyle/>
          <a:p>
            <a:pPr marL="0" indent="0">
              <a:buNone/>
            </a:pPr>
            <a:r>
              <a:rPr lang="fi-FI" sz="1800" dirty="0">
                <a:latin typeface="Montserrat" panose="00000500000000000000" pitchFamily="2" charset="0"/>
                <a:cs typeface="Times New Roman" panose="02020603050405020304" pitchFamily="18" charset="0"/>
              </a:rPr>
              <a:t>Jokainen tuntee joskus itsensä yksinäiseksi, eikä yksinäisyyden tunne ole sinänsä vaarallinen, jos se ei kestä pitkään. </a:t>
            </a:r>
            <a:r>
              <a:rPr lang="fi-FI" sz="1800" dirty="0">
                <a:effectLst/>
                <a:latin typeface="Montserrat" panose="00000500000000000000" pitchFamily="2" charset="0"/>
                <a:ea typeface="Calibri" panose="020F0502020204030204" pitchFamily="34" charset="0"/>
                <a:cs typeface="Times New Roman" panose="02020603050405020304" pitchFamily="18" charset="0"/>
              </a:rPr>
              <a:t>Lyhytkestoinen yksinäisyyden tunne aktivoi tekemään asialle jotain, mutta jos tunne pitkittyy, se voi tehdä henkilöstä passiivisen</a:t>
            </a:r>
            <a:r>
              <a:rPr lang="fi-FI" sz="1800" dirty="0">
                <a:latin typeface="Montserrat" panose="00000500000000000000" pitchFamily="2" charset="0"/>
                <a:cs typeface="Times New Roman" panose="02020603050405020304" pitchFamily="18" charset="0"/>
              </a:rPr>
              <a:t>.</a:t>
            </a:r>
          </a:p>
          <a:p>
            <a:pPr marL="0" indent="0">
              <a:buNone/>
            </a:pPr>
            <a:endParaRPr lang="fi-FI" sz="1800" b="1" dirty="0">
              <a:latin typeface="Montserrat" panose="00000500000000000000" pitchFamily="2" charset="0"/>
              <a:cs typeface="Times New Roman" panose="02020603050405020304" pitchFamily="18" charset="0"/>
            </a:endParaRPr>
          </a:p>
          <a:p>
            <a:pPr marL="0" indent="0">
              <a:buNone/>
            </a:pPr>
            <a:r>
              <a:rPr lang="fi-FI" sz="1800" b="1" dirty="0">
                <a:latin typeface="Montserrat" panose="00000500000000000000" pitchFamily="2" charset="0"/>
                <a:cs typeface="Times New Roman" panose="02020603050405020304" pitchFamily="18" charset="0"/>
              </a:rPr>
              <a:t>Mietintätauko – pohdi itseksesi: </a:t>
            </a:r>
          </a:p>
          <a:p>
            <a:pPr marL="457200" indent="-457200">
              <a:buFont typeface="+mj-lt"/>
              <a:buAutoNum type="arabicPeriod"/>
            </a:pPr>
            <a:r>
              <a:rPr lang="fi-FI" sz="1800" dirty="0">
                <a:latin typeface="Montserrat" panose="00000500000000000000" pitchFamily="2" charset="0"/>
                <a:cs typeface="Times New Roman" panose="02020603050405020304" pitchFamily="18" charset="0"/>
              </a:rPr>
              <a:t>Missä tilanteissa saatat tuntea itsesi yksinäiseksi?</a:t>
            </a:r>
          </a:p>
          <a:p>
            <a:pPr marL="457200" indent="-457200">
              <a:buFont typeface="+mj-lt"/>
              <a:buAutoNum type="arabicPeriod"/>
            </a:pPr>
            <a:r>
              <a:rPr lang="fi-FI" sz="1800" dirty="0">
                <a:latin typeface="Montserrat" panose="00000500000000000000" pitchFamily="2" charset="0"/>
                <a:cs typeface="Times New Roman" panose="02020603050405020304" pitchFamily="18" charset="0"/>
              </a:rPr>
              <a:t>Mitä tunteelle voi mielestäsi tapahtua, kun jaat sen tai kerrot siitä jollekin, josta pidät?</a:t>
            </a:r>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600" y="599091"/>
            <a:ext cx="6241774" cy="1037008"/>
          </a:xfrm>
        </p:spPr>
        <p:txBody>
          <a:bodyPr>
            <a:noAutofit/>
          </a:bodyPr>
          <a:lstStyle/>
          <a:p>
            <a:r>
              <a:rPr lang="fi-FI" sz="3600" dirty="0"/>
              <a:t>MISTÄ TIETÄÄ, TUNTEEKO ITSENSÄ YKSINÄISEKSI?</a:t>
            </a:r>
            <a:endParaRPr lang="en-GB" sz="3600" dirty="0"/>
          </a:p>
        </p:txBody>
      </p:sp>
      <p:pic>
        <p:nvPicPr>
          <p:cNvPr id="7" name="Kuvan paikkamerkki 6" descr="Kuva, joka sisältää kohteen henkilö, nainen, sisä&#10;&#10;Kuvaus luotu automaattisesti">
            <a:extLst>
              <a:ext uri="{FF2B5EF4-FFF2-40B4-BE49-F238E27FC236}">
                <a16:creationId xmlns:a16="http://schemas.microsoft.com/office/drawing/2014/main" id="{FBBD9A6F-91F1-4977-CF0E-D0264BEF309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Tree>
    <p:extLst>
      <p:ext uri="{BB962C8B-B14F-4D97-AF65-F5344CB8AC3E}">
        <p14:creationId xmlns:p14="http://schemas.microsoft.com/office/powerpoint/2010/main" val="181331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7048" y="1636099"/>
            <a:ext cx="9537078" cy="4622812"/>
          </a:xfrm>
        </p:spPr>
        <p:txBody>
          <a:bodyPr>
            <a:normAutofit/>
          </a:bodyPr>
          <a:lstStyle/>
          <a:p>
            <a:pPr marL="0" indent="0">
              <a:buNone/>
            </a:pPr>
            <a:r>
              <a:rPr lang="fi-FI" sz="1800" dirty="0"/>
              <a:t>Yksin jääminen aktivoi saman alueen aivoissa kuin fyysinen kipu. Tämä aiheuttaa stressitilan aivoillemme ja kehollemme. Kun koemme yksinäisyyttä, mielemme toimii eri tavalla kuin silloin kun emme koe yksinäisyyttä. </a:t>
            </a:r>
          </a:p>
          <a:p>
            <a:pPr marL="0" indent="0">
              <a:buNone/>
            </a:pPr>
            <a:r>
              <a:rPr lang="fi-FI" sz="1800" dirty="0"/>
              <a:t>Millainen on stressaantunut ja yksinäinen mielesi? Miltä tuntuu, kun et ole yksin ja voit paremmin? Huomaatko eroja itsessäsi, ajattelutavassasi, toiminnassasi ja tavassasi olla näissä erilaisissa mielentiloissa?</a:t>
            </a:r>
          </a:p>
          <a:p>
            <a:pPr marL="0" indent="0">
              <a:buNone/>
            </a:pPr>
            <a:endParaRPr lang="fi-FI" sz="1800" dirty="0"/>
          </a:p>
          <a:p>
            <a:pPr marL="0" indent="0">
              <a:buNone/>
            </a:pPr>
            <a:r>
              <a:rPr lang="fi-FI" sz="1800" b="1" dirty="0"/>
              <a:t>”Olen yksin”				”En ole yksin”</a:t>
            </a:r>
          </a:p>
          <a:p>
            <a:pPr marL="0" indent="0">
              <a:buNone/>
            </a:pPr>
            <a:r>
              <a:rPr lang="fi-FI" sz="2000" b="1" dirty="0"/>
              <a:t>_____________________________	_____________________________</a:t>
            </a:r>
          </a:p>
          <a:p>
            <a:pPr marL="0" indent="0">
              <a:buNone/>
            </a:pPr>
            <a:r>
              <a:rPr lang="fi-FI" sz="2000" b="1" dirty="0"/>
              <a:t>_____________________________	_____________________________</a:t>
            </a:r>
          </a:p>
          <a:p>
            <a:pPr marL="0" indent="0">
              <a:buNone/>
            </a:pPr>
            <a:r>
              <a:rPr lang="fi-FI" sz="2000" b="1" dirty="0"/>
              <a:t>_____________________________	_____________________________</a:t>
            </a:r>
          </a:p>
          <a:p>
            <a:pPr marL="0" indent="0">
              <a:buNone/>
            </a:pPr>
            <a:r>
              <a:rPr lang="fi-FI" sz="2000" b="1" dirty="0"/>
              <a:t>_____________________________	_____________________________</a:t>
            </a:r>
          </a:p>
          <a:p>
            <a:pPr marL="0" indent="0">
              <a:buNone/>
            </a:pPr>
            <a:endParaRPr lang="fi-FI" sz="2000" b="1" dirty="0"/>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600" y="599091"/>
            <a:ext cx="7577138" cy="1037008"/>
          </a:xfrm>
        </p:spPr>
        <p:txBody>
          <a:bodyPr>
            <a:normAutofit/>
          </a:bodyPr>
          <a:lstStyle/>
          <a:p>
            <a:r>
              <a:rPr lang="en-GB" dirty="0"/>
              <a:t>YKSIN – EI YKSIN</a:t>
            </a:r>
          </a:p>
        </p:txBody>
      </p:sp>
    </p:spTree>
    <p:extLst>
      <p:ext uri="{BB962C8B-B14F-4D97-AF65-F5344CB8AC3E}">
        <p14:creationId xmlns:p14="http://schemas.microsoft.com/office/powerpoint/2010/main" val="1481252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CF0C0E-FC00-9F20-9899-8BA44CB32491}"/>
              </a:ext>
            </a:extLst>
          </p:cNvPr>
          <p:cNvSpPr>
            <a:spLocks noGrp="1"/>
          </p:cNvSpPr>
          <p:nvPr>
            <p:ph type="title"/>
          </p:nvPr>
        </p:nvSpPr>
        <p:spPr>
          <a:xfrm>
            <a:off x="609599" y="599091"/>
            <a:ext cx="10969257" cy="1037008"/>
          </a:xfrm>
        </p:spPr>
        <p:txBody>
          <a:bodyPr/>
          <a:lstStyle/>
          <a:p>
            <a:r>
              <a:rPr lang="fi-FI" dirty="0"/>
              <a:t>SOSIAALINEN VERKOSTONI</a:t>
            </a:r>
          </a:p>
        </p:txBody>
      </p:sp>
      <p:sp>
        <p:nvSpPr>
          <p:cNvPr id="3" name="Tekstiruutu 2">
            <a:extLst>
              <a:ext uri="{FF2B5EF4-FFF2-40B4-BE49-F238E27FC236}">
                <a16:creationId xmlns:a16="http://schemas.microsoft.com/office/drawing/2014/main" id="{31317D40-7CD2-D4FC-219F-233554235A63}"/>
              </a:ext>
            </a:extLst>
          </p:cNvPr>
          <p:cNvSpPr txBox="1"/>
          <p:nvPr/>
        </p:nvSpPr>
        <p:spPr>
          <a:xfrm>
            <a:off x="634999" y="1636099"/>
            <a:ext cx="5653894" cy="4539704"/>
          </a:xfrm>
          <a:prstGeom prst="rect">
            <a:avLst/>
          </a:prstGeom>
          <a:noFill/>
        </p:spPr>
        <p:txBody>
          <a:bodyPr wrap="square" lIns="90000" rtlCol="0">
            <a:spAutoFit/>
          </a:bodyPr>
          <a:lstStyle/>
          <a:p>
            <a:r>
              <a:rPr lang="fi-FI" sz="1700" dirty="0">
                <a:latin typeface="Montserrat" pitchFamily="2" charset="77"/>
              </a:rPr>
              <a:t>Sosiaalinen verkosto koostuu ihmisistä, jotka ovat merkityksellisiä elämässäsi. Myös lemmikit ja kuolleet henkilöt huomioidaan, jos heillä on tärkeä rooli. </a:t>
            </a:r>
          </a:p>
          <a:p>
            <a:endParaRPr lang="fi-FI" sz="1700" dirty="0">
              <a:latin typeface="Montserrat" pitchFamily="2" charset="77"/>
            </a:endParaRPr>
          </a:p>
          <a:p>
            <a:r>
              <a:rPr lang="fi-FI" sz="1700" dirty="0">
                <a:latin typeface="Montserrat" pitchFamily="2" charset="77"/>
              </a:rPr>
              <a:t>Aseta itsesi keskelle ja merkitykselliset ihmiset ympärillesi; ajattele, minne piirrät ihmiset, etäisyys sinusta kuvaa kuinka läheisiksi tai etäisiksi koet  heidät. Yhdistä henkilöt sinuun alla olevien viivojen mukaisesti. </a:t>
            </a:r>
          </a:p>
          <a:p>
            <a:endParaRPr lang="fi-FI" sz="1700" dirty="0">
              <a:latin typeface="Montserrat" pitchFamily="2" charset="77"/>
            </a:endParaRPr>
          </a:p>
          <a:p>
            <a:r>
              <a:rPr lang="fi-FI" sz="1700" dirty="0">
                <a:latin typeface="Montserrat" pitchFamily="2" charset="77"/>
              </a:rPr>
              <a:t>Viivat osoittavat erilaisia ​​tunteita:</a:t>
            </a:r>
          </a:p>
          <a:p>
            <a:endParaRPr lang="fi-FI" sz="1700" dirty="0">
              <a:latin typeface="Montserrat" pitchFamily="2" charset="77"/>
            </a:endParaRPr>
          </a:p>
          <a:p>
            <a:r>
              <a:rPr lang="fi-FI" sz="1700" dirty="0">
                <a:latin typeface="Montserrat" pitchFamily="2" charset="77"/>
              </a:rPr>
              <a:t>VVVVVVVV = negatiivinen</a:t>
            </a:r>
          </a:p>
          <a:p>
            <a:r>
              <a:rPr lang="fi-FI" sz="1700" dirty="0">
                <a:latin typeface="Montserrat" pitchFamily="2" charset="77"/>
              </a:rPr>
              <a:t>– – – – – – – – = positiivinen</a:t>
            </a:r>
          </a:p>
          <a:p>
            <a:r>
              <a:rPr lang="fi-FI" sz="1700" dirty="0">
                <a:latin typeface="Montserrat" pitchFamily="2" charset="77"/>
              </a:rPr>
              <a:t>UUUUUUU = vaihteleva</a:t>
            </a:r>
          </a:p>
          <a:p>
            <a:r>
              <a:rPr lang="fi-FI" sz="1700" dirty="0">
                <a:latin typeface="Montserrat" pitchFamily="2" charset="77"/>
              </a:rPr>
              <a:t>……………………… = neutraali</a:t>
            </a:r>
          </a:p>
        </p:txBody>
      </p:sp>
      <p:sp>
        <p:nvSpPr>
          <p:cNvPr id="7" name="Ellipsi 6">
            <a:extLst>
              <a:ext uri="{FF2B5EF4-FFF2-40B4-BE49-F238E27FC236}">
                <a16:creationId xmlns:a16="http://schemas.microsoft.com/office/drawing/2014/main" id="{2A9548E9-3AA9-6F6B-18AE-8780BF0B1642}"/>
              </a:ext>
            </a:extLst>
          </p:cNvPr>
          <p:cNvSpPr/>
          <p:nvPr/>
        </p:nvSpPr>
        <p:spPr>
          <a:xfrm>
            <a:off x="7200954" y="1857122"/>
            <a:ext cx="3758273" cy="3758273"/>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Ellipsi 5">
            <a:extLst>
              <a:ext uri="{FF2B5EF4-FFF2-40B4-BE49-F238E27FC236}">
                <a16:creationId xmlns:a16="http://schemas.microsoft.com/office/drawing/2014/main" id="{D17DFF70-637E-04D7-FB84-09F271255FB3}"/>
              </a:ext>
            </a:extLst>
          </p:cNvPr>
          <p:cNvSpPr/>
          <p:nvPr/>
        </p:nvSpPr>
        <p:spPr>
          <a:xfrm>
            <a:off x="7949266" y="2605434"/>
            <a:ext cx="2261648" cy="2261648"/>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3" name="Suora yhdysviiva 12">
            <a:extLst>
              <a:ext uri="{FF2B5EF4-FFF2-40B4-BE49-F238E27FC236}">
                <a16:creationId xmlns:a16="http://schemas.microsoft.com/office/drawing/2014/main" id="{D93CAF8D-552B-1AED-2FDD-13487CFA1028}"/>
              </a:ext>
            </a:extLst>
          </p:cNvPr>
          <p:cNvCxnSpPr>
            <a:cxnSpLocks/>
          </p:cNvCxnSpPr>
          <p:nvPr/>
        </p:nvCxnSpPr>
        <p:spPr>
          <a:xfrm>
            <a:off x="6944810" y="3736258"/>
            <a:ext cx="4190036" cy="0"/>
          </a:xfrm>
          <a:prstGeom prst="line">
            <a:avLst/>
          </a:prstGeom>
          <a:ln w="9525"/>
        </p:spPr>
        <p:style>
          <a:lnRef idx="1">
            <a:schemeClr val="dk1"/>
          </a:lnRef>
          <a:fillRef idx="0">
            <a:schemeClr val="dk1"/>
          </a:fillRef>
          <a:effectRef idx="0">
            <a:schemeClr val="dk1"/>
          </a:effectRef>
          <a:fontRef idx="minor">
            <a:schemeClr val="tx1"/>
          </a:fontRef>
        </p:style>
      </p:cxnSp>
      <p:cxnSp>
        <p:nvCxnSpPr>
          <p:cNvPr id="10" name="Suora yhdysviiva 9">
            <a:extLst>
              <a:ext uri="{FF2B5EF4-FFF2-40B4-BE49-F238E27FC236}">
                <a16:creationId xmlns:a16="http://schemas.microsoft.com/office/drawing/2014/main" id="{EA795CB1-0D13-36FA-4E00-FA68749F410C}"/>
              </a:ext>
            </a:extLst>
          </p:cNvPr>
          <p:cNvCxnSpPr>
            <a:cxnSpLocks/>
          </p:cNvCxnSpPr>
          <p:nvPr/>
        </p:nvCxnSpPr>
        <p:spPr>
          <a:xfrm>
            <a:off x="9080090" y="1657067"/>
            <a:ext cx="0" cy="4120787"/>
          </a:xfrm>
          <a:prstGeom prst="line">
            <a:avLst/>
          </a:prstGeom>
          <a:ln w="9525"/>
        </p:spPr>
        <p:style>
          <a:lnRef idx="1">
            <a:schemeClr val="dk1"/>
          </a:lnRef>
          <a:fillRef idx="0">
            <a:schemeClr val="dk1"/>
          </a:fillRef>
          <a:effectRef idx="0">
            <a:schemeClr val="dk1"/>
          </a:effectRef>
          <a:fontRef idx="minor">
            <a:schemeClr val="tx1"/>
          </a:fontRef>
        </p:style>
      </p:cxnSp>
      <p:sp>
        <p:nvSpPr>
          <p:cNvPr id="5" name="Ellipsi 4">
            <a:extLst>
              <a:ext uri="{FF2B5EF4-FFF2-40B4-BE49-F238E27FC236}">
                <a16:creationId xmlns:a16="http://schemas.microsoft.com/office/drawing/2014/main" id="{A5FB1703-3407-7ED5-088B-738B7E958039}"/>
              </a:ext>
            </a:extLst>
          </p:cNvPr>
          <p:cNvSpPr/>
          <p:nvPr/>
        </p:nvSpPr>
        <p:spPr>
          <a:xfrm>
            <a:off x="8696632" y="3352800"/>
            <a:ext cx="766916" cy="76691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900" b="1" dirty="0">
                <a:solidFill>
                  <a:schemeClr val="tx1"/>
                </a:solidFill>
                <a:latin typeface="Montserrat" pitchFamily="2" charset="77"/>
              </a:rPr>
              <a:t>MINÄ</a:t>
            </a:r>
          </a:p>
        </p:txBody>
      </p:sp>
      <p:sp>
        <p:nvSpPr>
          <p:cNvPr id="18" name="Tekstiruutu 17">
            <a:extLst>
              <a:ext uri="{FF2B5EF4-FFF2-40B4-BE49-F238E27FC236}">
                <a16:creationId xmlns:a16="http://schemas.microsoft.com/office/drawing/2014/main" id="{860B192E-7643-02FE-B77E-63E8DFD19BEE}"/>
              </a:ext>
            </a:extLst>
          </p:cNvPr>
          <p:cNvSpPr txBox="1"/>
          <p:nvPr/>
        </p:nvSpPr>
        <p:spPr>
          <a:xfrm>
            <a:off x="10331666" y="5392603"/>
            <a:ext cx="1050288" cy="400110"/>
          </a:xfrm>
          <a:prstGeom prst="rect">
            <a:avLst/>
          </a:prstGeom>
          <a:solidFill>
            <a:schemeClr val="bg1"/>
          </a:solidFill>
        </p:spPr>
        <p:txBody>
          <a:bodyPr wrap="none" rtlCol="0">
            <a:spAutoFit/>
          </a:bodyPr>
          <a:lstStyle/>
          <a:p>
            <a:r>
              <a:rPr lang="fi-FI" sz="1000" b="1" dirty="0">
                <a:latin typeface="Montserrat" pitchFamily="2" charset="77"/>
              </a:rPr>
              <a:t>YSTÄVÄT</a:t>
            </a:r>
            <a:br>
              <a:rPr lang="fi-FI" sz="1000" b="1" dirty="0">
                <a:latin typeface="Montserrat" pitchFamily="2" charset="77"/>
              </a:rPr>
            </a:br>
            <a:r>
              <a:rPr lang="fi-FI" sz="1000" b="1" dirty="0">
                <a:latin typeface="Montserrat" pitchFamily="2" charset="77"/>
              </a:rPr>
              <a:t>VAPAA-AIKA</a:t>
            </a:r>
          </a:p>
        </p:txBody>
      </p:sp>
      <p:sp>
        <p:nvSpPr>
          <p:cNvPr id="19" name="Tekstiruutu 18">
            <a:extLst>
              <a:ext uri="{FF2B5EF4-FFF2-40B4-BE49-F238E27FC236}">
                <a16:creationId xmlns:a16="http://schemas.microsoft.com/office/drawing/2014/main" id="{4F03874C-036C-1255-119B-61A604C2DF9F}"/>
              </a:ext>
            </a:extLst>
          </p:cNvPr>
          <p:cNvSpPr txBox="1"/>
          <p:nvPr/>
        </p:nvSpPr>
        <p:spPr>
          <a:xfrm>
            <a:off x="6640633" y="5392603"/>
            <a:ext cx="1107996" cy="400110"/>
          </a:xfrm>
          <a:prstGeom prst="rect">
            <a:avLst/>
          </a:prstGeom>
          <a:solidFill>
            <a:schemeClr val="bg1"/>
          </a:solidFill>
        </p:spPr>
        <p:txBody>
          <a:bodyPr wrap="none" rtlCol="0">
            <a:spAutoFit/>
          </a:bodyPr>
          <a:lstStyle/>
          <a:p>
            <a:r>
              <a:rPr lang="fi-FI" sz="1000" b="1" dirty="0">
                <a:latin typeface="Montserrat" pitchFamily="2" charset="77"/>
              </a:rPr>
              <a:t>MUUT	</a:t>
            </a:r>
          </a:p>
          <a:p>
            <a:endParaRPr lang="fi-FI" sz="1000" b="1" dirty="0">
              <a:latin typeface="Montserrat" pitchFamily="2" charset="77"/>
            </a:endParaRPr>
          </a:p>
        </p:txBody>
      </p:sp>
      <p:sp>
        <p:nvSpPr>
          <p:cNvPr id="20" name="Tekstiruutu 19">
            <a:extLst>
              <a:ext uri="{FF2B5EF4-FFF2-40B4-BE49-F238E27FC236}">
                <a16:creationId xmlns:a16="http://schemas.microsoft.com/office/drawing/2014/main" id="{3037C98C-891B-6B3C-3968-179377A48061}"/>
              </a:ext>
            </a:extLst>
          </p:cNvPr>
          <p:cNvSpPr txBox="1"/>
          <p:nvPr/>
        </p:nvSpPr>
        <p:spPr>
          <a:xfrm>
            <a:off x="6640633" y="1625109"/>
            <a:ext cx="1107996" cy="400110"/>
          </a:xfrm>
          <a:prstGeom prst="rect">
            <a:avLst/>
          </a:prstGeom>
          <a:solidFill>
            <a:schemeClr val="bg1"/>
          </a:solidFill>
        </p:spPr>
        <p:txBody>
          <a:bodyPr wrap="none" rtlCol="0">
            <a:spAutoFit/>
          </a:bodyPr>
          <a:lstStyle/>
          <a:p>
            <a:r>
              <a:rPr lang="fi-FI" sz="1000" b="1" dirty="0">
                <a:latin typeface="Montserrat" pitchFamily="2" charset="77"/>
              </a:rPr>
              <a:t>PERHE	</a:t>
            </a:r>
          </a:p>
          <a:p>
            <a:r>
              <a:rPr lang="fi-FI" sz="1000" b="1" dirty="0">
                <a:latin typeface="Montserrat" pitchFamily="2" charset="77"/>
              </a:rPr>
              <a:t>SUKU</a:t>
            </a:r>
          </a:p>
        </p:txBody>
      </p:sp>
      <p:sp>
        <p:nvSpPr>
          <p:cNvPr id="21" name="Tekstiruutu 20">
            <a:extLst>
              <a:ext uri="{FF2B5EF4-FFF2-40B4-BE49-F238E27FC236}">
                <a16:creationId xmlns:a16="http://schemas.microsoft.com/office/drawing/2014/main" id="{A700C97E-FEF2-83E7-4617-43D5E7D3C269}"/>
              </a:ext>
            </a:extLst>
          </p:cNvPr>
          <p:cNvSpPr txBox="1"/>
          <p:nvPr/>
        </p:nvSpPr>
        <p:spPr>
          <a:xfrm>
            <a:off x="10302812" y="1625109"/>
            <a:ext cx="1107996" cy="400110"/>
          </a:xfrm>
          <a:prstGeom prst="rect">
            <a:avLst/>
          </a:prstGeom>
          <a:solidFill>
            <a:schemeClr val="bg1"/>
          </a:solidFill>
        </p:spPr>
        <p:txBody>
          <a:bodyPr wrap="none" rtlCol="0">
            <a:spAutoFit/>
          </a:bodyPr>
          <a:lstStyle/>
          <a:p>
            <a:r>
              <a:rPr lang="fi-FI" sz="1000" b="1" dirty="0">
                <a:latin typeface="Montserrat" pitchFamily="2" charset="77"/>
              </a:rPr>
              <a:t>OPISKELU	</a:t>
            </a:r>
          </a:p>
          <a:p>
            <a:r>
              <a:rPr lang="fi-FI" sz="1000" b="1" dirty="0">
                <a:latin typeface="Montserrat" pitchFamily="2" charset="77"/>
              </a:rPr>
              <a:t>TYÖ</a:t>
            </a:r>
          </a:p>
        </p:txBody>
      </p:sp>
    </p:spTree>
    <p:extLst>
      <p:ext uri="{BB962C8B-B14F-4D97-AF65-F5344CB8AC3E}">
        <p14:creationId xmlns:p14="http://schemas.microsoft.com/office/powerpoint/2010/main" val="1511765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0192478-FA93-2712-5703-D2A72D4C73D4}"/>
              </a:ext>
            </a:extLst>
          </p:cNvPr>
          <p:cNvSpPr>
            <a:spLocks noGrp="1"/>
          </p:cNvSpPr>
          <p:nvPr>
            <p:ph sz="quarter" idx="10"/>
          </p:nvPr>
        </p:nvSpPr>
        <p:spPr>
          <a:xfrm>
            <a:off x="609600" y="2080022"/>
            <a:ext cx="5488952" cy="3631665"/>
          </a:xfrm>
        </p:spPr>
        <p:txBody>
          <a:bodyPr>
            <a:noAutofit/>
          </a:bodyPr>
          <a:lstStyle/>
          <a:p>
            <a:r>
              <a:rPr lang="fi-FI" sz="2200" dirty="0"/>
              <a:t>Millainen on minäkuvani muiden silmissä?</a:t>
            </a:r>
          </a:p>
          <a:p>
            <a:r>
              <a:rPr lang="fi-FI" sz="2200" dirty="0"/>
              <a:t>Mitä luulen muiden ihmisten ajattelevan minusta? </a:t>
            </a:r>
          </a:p>
          <a:p>
            <a:pPr lvl="1"/>
            <a:r>
              <a:rPr lang="fi-FI" sz="2000" dirty="0"/>
              <a:t>Mitä hän osaa? </a:t>
            </a:r>
          </a:p>
          <a:p>
            <a:pPr lvl="1"/>
            <a:r>
              <a:rPr lang="fi-FI" sz="2000" dirty="0"/>
              <a:t>Minkälainen hän on sosiaalisissa tilanteissa? </a:t>
            </a:r>
          </a:p>
          <a:p>
            <a:pPr lvl="1"/>
            <a:r>
              <a:rPr lang="fi-FI" sz="2000" dirty="0"/>
              <a:t>Miten kuvaisin hänen persoonallisuuttaan?</a:t>
            </a:r>
            <a:endParaRPr lang="sv-SE" sz="2000" dirty="0"/>
          </a:p>
        </p:txBody>
      </p:sp>
      <p:sp>
        <p:nvSpPr>
          <p:cNvPr id="2" name="Otsikko 1">
            <a:extLst>
              <a:ext uri="{FF2B5EF4-FFF2-40B4-BE49-F238E27FC236}">
                <a16:creationId xmlns:a16="http://schemas.microsoft.com/office/drawing/2014/main" id="{80199C76-BB88-4989-FD7A-A447158853BC}"/>
              </a:ext>
            </a:extLst>
          </p:cNvPr>
          <p:cNvSpPr>
            <a:spLocks noGrp="1"/>
          </p:cNvSpPr>
          <p:nvPr>
            <p:ph type="title"/>
          </p:nvPr>
        </p:nvSpPr>
        <p:spPr>
          <a:xfrm>
            <a:off x="609600" y="599091"/>
            <a:ext cx="6093446" cy="1348979"/>
          </a:xfrm>
        </p:spPr>
        <p:txBody>
          <a:bodyPr>
            <a:noAutofit/>
          </a:bodyPr>
          <a:lstStyle/>
          <a:p>
            <a:r>
              <a:rPr lang="fi-FI" sz="4000" dirty="0"/>
              <a:t>MINÄKUVA MUIDEN SILMISSÄ</a:t>
            </a:r>
          </a:p>
        </p:txBody>
      </p:sp>
      <p:pic>
        <p:nvPicPr>
          <p:cNvPr id="7" name="Kuvan paikkamerkki 6" descr="Kuva, joka sisältää kohteen henkilö, maa, ulko, ryhmä&#10;&#10;Kuvaus luotu automaattisesti">
            <a:extLst>
              <a:ext uri="{FF2B5EF4-FFF2-40B4-BE49-F238E27FC236}">
                <a16:creationId xmlns:a16="http://schemas.microsoft.com/office/drawing/2014/main" id="{AADD138B-3B4B-31CB-1CAB-1A90FBA187C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59414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41DBCF3-31A9-0003-2662-D5A46B8BBD84}"/>
              </a:ext>
            </a:extLst>
          </p:cNvPr>
          <p:cNvSpPr>
            <a:spLocks noGrp="1"/>
          </p:cNvSpPr>
          <p:nvPr>
            <p:ph sz="quarter" idx="10"/>
          </p:nvPr>
        </p:nvSpPr>
        <p:spPr>
          <a:xfrm>
            <a:off x="607048" y="2077143"/>
            <a:ext cx="10977904" cy="4370518"/>
          </a:xfrm>
        </p:spPr>
        <p:txBody>
          <a:bodyPr>
            <a:normAutofit/>
          </a:bodyPr>
          <a:lstStyle/>
          <a:p>
            <a:pPr marL="0" indent="0">
              <a:lnSpc>
                <a:spcPct val="107000"/>
              </a:lnSpc>
              <a:spcAft>
                <a:spcPts val="800"/>
              </a:spcAft>
              <a:buNone/>
            </a:pPr>
            <a:r>
              <a:rPr lang="fi-FI" sz="2400" dirty="0">
                <a:latin typeface="Montserrat Medium" panose="00000600000000000000" pitchFamily="2" charset="0"/>
                <a:ea typeface="Calibri" panose="020F0502020204030204" pitchFamily="34" charset="0"/>
                <a:cs typeface="Times New Roman" panose="02020603050405020304" pitchFamily="18" charset="0"/>
              </a:rPr>
              <a:t>Ympyröi omat vahvuutesi.</a:t>
            </a:r>
            <a:endParaRPr lang="fi-FI" sz="2400" dirty="0">
              <a:effectLst/>
              <a:latin typeface="Montserrat Medium" panose="00000600000000000000" pitchFamily="2" charset="0"/>
              <a:ea typeface="Calibri" panose="020F0502020204030204" pitchFamily="34" charset="0"/>
              <a:cs typeface="Times New Roman" panose="02020603050405020304" pitchFamily="18" charset="0"/>
            </a:endParaRPr>
          </a:p>
          <a:p>
            <a:pPr marL="0" indent="0">
              <a:lnSpc>
                <a:spcPct val="150000"/>
              </a:lnSpc>
              <a:buNone/>
            </a:pPr>
            <a:r>
              <a:rPr lang="fi-FI" dirty="0">
                <a:solidFill>
                  <a:srgbClr val="000000"/>
                </a:solidFill>
                <a:effectLst/>
              </a:rPr>
              <a:t>Sinnikkyys		Myötätunto		Itsesäätely</a:t>
            </a:r>
            <a:r>
              <a:rPr lang="fi-FI" dirty="0">
                <a:solidFill>
                  <a:srgbClr val="000000"/>
                </a:solidFill>
              </a:rPr>
              <a:t> </a:t>
            </a:r>
            <a:r>
              <a:rPr lang="fi-FI" dirty="0">
                <a:solidFill>
                  <a:srgbClr val="000000"/>
                </a:solidFill>
                <a:effectLst/>
              </a:rPr>
              <a:t>Huumorintaju 		Oppimisen ilo		Kiitollisuus Luovuus 		Innokkuus	Rakkaus  		Rohkeus  Oikeudenmukaisuus	   Ryh</a:t>
            </a:r>
            <a:r>
              <a:rPr lang="fi-FI" dirty="0">
                <a:solidFill>
                  <a:srgbClr val="000000"/>
                </a:solidFill>
              </a:rPr>
              <a:t>mätyötaidot</a:t>
            </a:r>
            <a:r>
              <a:rPr lang="fi-FI" dirty="0">
                <a:solidFill>
                  <a:srgbClr val="000000"/>
                </a:solidFill>
                <a:effectLst/>
              </a:rPr>
              <a:t>	 Uteliaisuus  Sosiaalinen älykkyys 	Toiveikkuus	Ystävällisyys</a:t>
            </a:r>
          </a:p>
        </p:txBody>
      </p:sp>
      <p:sp>
        <p:nvSpPr>
          <p:cNvPr id="3" name="Otsikko 2">
            <a:extLst>
              <a:ext uri="{FF2B5EF4-FFF2-40B4-BE49-F238E27FC236}">
                <a16:creationId xmlns:a16="http://schemas.microsoft.com/office/drawing/2014/main" id="{BA8CEEC3-C6E9-2F24-D15E-FC30DB25F93E}"/>
              </a:ext>
            </a:extLst>
          </p:cNvPr>
          <p:cNvSpPr>
            <a:spLocks noGrp="1"/>
          </p:cNvSpPr>
          <p:nvPr>
            <p:ph type="title"/>
          </p:nvPr>
        </p:nvSpPr>
        <p:spPr>
          <a:xfrm>
            <a:off x="609600" y="599091"/>
            <a:ext cx="10977904" cy="1486884"/>
          </a:xfrm>
        </p:spPr>
        <p:txBody>
          <a:bodyPr>
            <a:noAutofit/>
          </a:bodyPr>
          <a:lstStyle/>
          <a:p>
            <a:r>
              <a:rPr lang="fi-FI" dirty="0"/>
              <a:t>PERSOONALLISUUTESI VAHVUUDET</a:t>
            </a:r>
          </a:p>
        </p:txBody>
      </p:sp>
    </p:spTree>
    <p:extLst>
      <p:ext uri="{BB962C8B-B14F-4D97-AF65-F5344CB8AC3E}">
        <p14:creationId xmlns:p14="http://schemas.microsoft.com/office/powerpoint/2010/main" val="1797035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5329237" y="605913"/>
            <a:ext cx="6255716" cy="1423242"/>
          </a:xfrm>
        </p:spPr>
        <p:txBody>
          <a:bodyPr>
            <a:noAutofit/>
          </a:bodyPr>
          <a:lstStyle/>
          <a:p>
            <a:r>
              <a:rPr lang="fi-FI" sz="3600" dirty="0"/>
              <a:t>YRITÄ KOHDATA YKSINÄISYYDEN TUNNE</a:t>
            </a:r>
          </a:p>
        </p:txBody>
      </p:sp>
      <p:pic>
        <p:nvPicPr>
          <p:cNvPr id="2" name="Kuvan paikkamerkki 6">
            <a:extLst>
              <a:ext uri="{FF2B5EF4-FFF2-40B4-BE49-F238E27FC236}">
                <a16:creationId xmlns:a16="http://schemas.microsoft.com/office/drawing/2014/main" id="{DF68DD14-8057-B527-3565-E7511CF5364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7047"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
        <p:nvSpPr>
          <p:cNvPr id="4" name="Tekstiruutu 3">
            <a:extLst>
              <a:ext uri="{FF2B5EF4-FFF2-40B4-BE49-F238E27FC236}">
                <a16:creationId xmlns:a16="http://schemas.microsoft.com/office/drawing/2014/main" id="{8E849F4E-C835-BC71-DDE4-9E17902291A8}"/>
              </a:ext>
            </a:extLst>
          </p:cNvPr>
          <p:cNvSpPr txBox="1"/>
          <p:nvPr/>
        </p:nvSpPr>
        <p:spPr>
          <a:xfrm>
            <a:off x="5329237" y="2029155"/>
            <a:ext cx="6015038" cy="3970318"/>
          </a:xfrm>
          <a:prstGeom prst="rect">
            <a:avLst/>
          </a:prstGeom>
          <a:noFill/>
        </p:spPr>
        <p:txBody>
          <a:bodyPr wrap="square" rtlCol="0">
            <a:spAutoFit/>
          </a:bodyPr>
          <a:lstStyle/>
          <a:p>
            <a:pPr marL="342900" indent="-342900">
              <a:buFont typeface="+mj-lt"/>
              <a:buAutoNum type="arabicPeriod"/>
            </a:pPr>
            <a:r>
              <a:rPr lang="fi-FI" dirty="0">
                <a:latin typeface="Montserrat" pitchFamily="2" charset="77"/>
              </a:rPr>
              <a:t>Huomaa ja kiinnitä huomiota tunteisiin. </a:t>
            </a:r>
          </a:p>
          <a:p>
            <a:pPr marL="800100" lvl="1" indent="-342900">
              <a:buFont typeface="Arial" panose="020B0604020202020204" pitchFamily="34" charset="0"/>
              <a:buChar char="•"/>
            </a:pPr>
            <a:r>
              <a:rPr lang="fi-FI" i="1" dirty="0">
                <a:latin typeface="Montserrat" pitchFamily="2" charset="77"/>
              </a:rPr>
              <a:t>Miltä tuntuu kehossasi, miten hengitys kulkee, miltä  sinusta tuntuu juuri nyt tässä hetkessä? </a:t>
            </a:r>
          </a:p>
          <a:p>
            <a:pPr marL="342900" indent="-342900">
              <a:buFont typeface="+mj-lt"/>
              <a:buAutoNum type="arabicPeriod"/>
            </a:pPr>
            <a:r>
              <a:rPr lang="fi-FI" dirty="0">
                <a:latin typeface="Montserrat" pitchFamily="2" charset="77"/>
              </a:rPr>
              <a:t>Mitä tapahtuu ajatuksille ja käytökselle, kun sinusta tuntuu yksinäiseltä? </a:t>
            </a:r>
          </a:p>
          <a:p>
            <a:pPr marL="800100" lvl="1" indent="-342900">
              <a:buFont typeface="Arial" panose="020B0604020202020204" pitchFamily="34" charset="0"/>
              <a:buChar char="•"/>
            </a:pPr>
            <a:r>
              <a:rPr lang="fi-FI" i="1" dirty="0">
                <a:latin typeface="Montserrat" pitchFamily="2" charset="77"/>
              </a:rPr>
              <a:t>Yksinäisyyden tunne voi vaikuttaa siihen, mitä ajattelemme ja mitä teemme. Mitä muutoksia sinä huomaat? </a:t>
            </a:r>
          </a:p>
          <a:p>
            <a:pPr marL="342900" indent="-342900">
              <a:buFont typeface="+mj-lt"/>
              <a:buAutoNum type="arabicPeriod"/>
            </a:pPr>
            <a:r>
              <a:rPr lang="fi-FI" dirty="0">
                <a:latin typeface="Montserrat" pitchFamily="2" charset="77"/>
              </a:rPr>
              <a:t>Vastaa tarpeeseen. </a:t>
            </a:r>
          </a:p>
          <a:p>
            <a:pPr marL="800100" lvl="1" indent="-342900">
              <a:buFont typeface="Arial" panose="020B0604020202020204" pitchFamily="34" charset="0"/>
              <a:buChar char="•"/>
            </a:pPr>
            <a:r>
              <a:rPr lang="fi-FI" i="1" dirty="0">
                <a:latin typeface="Montserrat" pitchFamily="2" charset="77"/>
              </a:rPr>
              <a:t>Mitä voin tehdä vastatakseni tarpeeseen, josta yksinäisyyden tunne kertoo? Mitä tarvitset juuri tällä hetkellä kaikkein eniten?</a:t>
            </a:r>
          </a:p>
        </p:txBody>
      </p:sp>
    </p:spTree>
    <p:extLst>
      <p:ext uri="{BB962C8B-B14F-4D97-AF65-F5344CB8AC3E}">
        <p14:creationId xmlns:p14="http://schemas.microsoft.com/office/powerpoint/2010/main" val="3271776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0192478-FA93-2712-5703-D2A72D4C73D4}"/>
              </a:ext>
            </a:extLst>
          </p:cNvPr>
          <p:cNvSpPr>
            <a:spLocks noGrp="1"/>
          </p:cNvSpPr>
          <p:nvPr>
            <p:ph sz="quarter" idx="10"/>
          </p:nvPr>
        </p:nvSpPr>
        <p:spPr>
          <a:xfrm>
            <a:off x="609600" y="1752970"/>
            <a:ext cx="5488952" cy="4505939"/>
          </a:xfrm>
        </p:spPr>
        <p:txBody>
          <a:bodyPr>
            <a:normAutofit/>
          </a:bodyPr>
          <a:lstStyle/>
          <a:p>
            <a:r>
              <a:rPr lang="fi-FI" sz="2400" dirty="0"/>
              <a:t>Mitä puolia luulet ystäviesi arvostavan sinussa? Mikä tekee sinusta mielestäsi hyvän ystävän? </a:t>
            </a:r>
          </a:p>
          <a:p>
            <a:r>
              <a:rPr lang="fi-FI" sz="2400" dirty="0"/>
              <a:t>Muistatko tilannetta, jossa olit mielestäsi oikein hyvä ystävä? </a:t>
            </a:r>
          </a:p>
          <a:p>
            <a:r>
              <a:rPr lang="fi-FI" sz="2400" dirty="0"/>
              <a:t>Pystyisitkö itse olemaan parempi ystävä jollain tavalla? Miten? </a:t>
            </a:r>
          </a:p>
          <a:p>
            <a:pPr marL="0" indent="0">
              <a:buNone/>
            </a:pPr>
            <a:endParaRPr lang="fi-FI" sz="2400" dirty="0"/>
          </a:p>
        </p:txBody>
      </p:sp>
      <p:sp>
        <p:nvSpPr>
          <p:cNvPr id="2" name="Otsikko 1">
            <a:extLst>
              <a:ext uri="{FF2B5EF4-FFF2-40B4-BE49-F238E27FC236}">
                <a16:creationId xmlns:a16="http://schemas.microsoft.com/office/drawing/2014/main" id="{80199C76-BB88-4989-FD7A-A447158853BC}"/>
              </a:ext>
            </a:extLst>
          </p:cNvPr>
          <p:cNvSpPr>
            <a:spLocks noGrp="1"/>
          </p:cNvSpPr>
          <p:nvPr>
            <p:ph type="title"/>
          </p:nvPr>
        </p:nvSpPr>
        <p:spPr/>
        <p:txBody>
          <a:bodyPr>
            <a:normAutofit/>
          </a:bodyPr>
          <a:lstStyle/>
          <a:p>
            <a:r>
              <a:rPr lang="fi-FI" dirty="0"/>
              <a:t>MINÄ YSTÄVÄNÄ</a:t>
            </a:r>
          </a:p>
        </p:txBody>
      </p:sp>
      <p:pic>
        <p:nvPicPr>
          <p:cNvPr id="6" name="Kuvan paikkamerkki 5" descr="Kuva, joka sisältää kohteen henkilö, tyttö&#10;&#10;Kuvaus luotu automaattisesti">
            <a:extLst>
              <a:ext uri="{FF2B5EF4-FFF2-40B4-BE49-F238E27FC236}">
                <a16:creationId xmlns:a16="http://schemas.microsoft.com/office/drawing/2014/main" id="{2B9749C8-52E5-DB6E-8AE1-53CB5665451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2425" y="715963"/>
            <a:ext cx="4324350" cy="5426075"/>
          </a:xfrm>
        </p:spPr>
      </p:pic>
    </p:spTree>
    <p:extLst>
      <p:ext uri="{BB962C8B-B14F-4D97-AF65-F5344CB8AC3E}">
        <p14:creationId xmlns:p14="http://schemas.microsoft.com/office/powerpoint/2010/main" val="301761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9D2751-B4D9-7360-C870-2078F3D758E0}"/>
              </a:ext>
            </a:extLst>
          </p:cNvPr>
          <p:cNvSpPr>
            <a:spLocks noGrp="1"/>
          </p:cNvSpPr>
          <p:nvPr>
            <p:ph type="title"/>
          </p:nvPr>
        </p:nvSpPr>
        <p:spPr>
          <a:xfrm>
            <a:off x="688256" y="697414"/>
            <a:ext cx="10703644" cy="1342535"/>
          </a:xfrm>
        </p:spPr>
        <p:txBody>
          <a:bodyPr>
            <a:spAutoFit/>
          </a:bodyPr>
          <a:lstStyle/>
          <a:p>
            <a:r>
              <a:rPr lang="fi-FI" sz="3600" dirty="0"/>
              <a:t>TOIMINTASUUNNITELMA YKSINÄISYYDEN VÄHENTÄMISEKSI</a:t>
            </a:r>
          </a:p>
        </p:txBody>
      </p:sp>
      <p:sp>
        <p:nvSpPr>
          <p:cNvPr id="8" name="Pyöristetty suorakulmio 7">
            <a:extLst>
              <a:ext uri="{FF2B5EF4-FFF2-40B4-BE49-F238E27FC236}">
                <a16:creationId xmlns:a16="http://schemas.microsoft.com/office/drawing/2014/main" id="{EA374262-D222-8EEB-9B61-1EF5C133B383}"/>
              </a:ext>
            </a:extLst>
          </p:cNvPr>
          <p:cNvSpPr/>
          <p:nvPr/>
        </p:nvSpPr>
        <p:spPr>
          <a:xfrm>
            <a:off x="1728781" y="2237285"/>
            <a:ext cx="2772237" cy="3824748"/>
          </a:xfrm>
          <a:prstGeom prst="roundRect">
            <a:avLst/>
          </a:prstGeom>
          <a:noFill/>
          <a:ln w="57150">
            <a:solidFill>
              <a:schemeClr val="accent3"/>
            </a:solidFill>
            <a:prstDash val="sysDash"/>
            <a:extLst>
              <a:ext uri="{C807C97D-BFC1-408E-A445-0C87EB9F89A2}">
                <ask:lineSketchStyleProps xmlns:ask="http://schemas.microsoft.com/office/drawing/2018/sketchyshapes" sd="1219033472">
                  <a:custGeom>
                    <a:avLst/>
                    <a:gdLst>
                      <a:gd name="connsiteX0" fmla="*/ 0 w 2379407"/>
                      <a:gd name="connsiteY0" fmla="*/ 396576 h 3824748"/>
                      <a:gd name="connsiteX1" fmla="*/ 396576 w 2379407"/>
                      <a:gd name="connsiteY1" fmla="*/ 0 h 3824748"/>
                      <a:gd name="connsiteX2" fmla="*/ 957053 w 2379407"/>
                      <a:gd name="connsiteY2" fmla="*/ 0 h 3824748"/>
                      <a:gd name="connsiteX3" fmla="*/ 1469942 w 2379407"/>
                      <a:gd name="connsiteY3" fmla="*/ 0 h 3824748"/>
                      <a:gd name="connsiteX4" fmla="*/ 1982831 w 2379407"/>
                      <a:gd name="connsiteY4" fmla="*/ 0 h 3824748"/>
                      <a:gd name="connsiteX5" fmla="*/ 2379407 w 2379407"/>
                      <a:gd name="connsiteY5" fmla="*/ 396576 h 3824748"/>
                      <a:gd name="connsiteX6" fmla="*/ 2379407 w 2379407"/>
                      <a:gd name="connsiteY6" fmla="*/ 942263 h 3824748"/>
                      <a:gd name="connsiteX7" fmla="*/ 2379407 w 2379407"/>
                      <a:gd name="connsiteY7" fmla="*/ 1487951 h 3824748"/>
                      <a:gd name="connsiteX8" fmla="*/ 2379407 w 2379407"/>
                      <a:gd name="connsiteY8" fmla="*/ 2154902 h 3824748"/>
                      <a:gd name="connsiteX9" fmla="*/ 2379407 w 2379407"/>
                      <a:gd name="connsiteY9" fmla="*/ 2670273 h 3824748"/>
                      <a:gd name="connsiteX10" fmla="*/ 2379407 w 2379407"/>
                      <a:gd name="connsiteY10" fmla="*/ 3428172 h 3824748"/>
                      <a:gd name="connsiteX11" fmla="*/ 1982831 w 2379407"/>
                      <a:gd name="connsiteY11" fmla="*/ 3824748 h 3824748"/>
                      <a:gd name="connsiteX12" fmla="*/ 1501667 w 2379407"/>
                      <a:gd name="connsiteY12" fmla="*/ 3824748 h 3824748"/>
                      <a:gd name="connsiteX13" fmla="*/ 941190 w 2379407"/>
                      <a:gd name="connsiteY13" fmla="*/ 3824748 h 3824748"/>
                      <a:gd name="connsiteX14" fmla="*/ 396576 w 2379407"/>
                      <a:gd name="connsiteY14" fmla="*/ 3824748 h 3824748"/>
                      <a:gd name="connsiteX15" fmla="*/ 0 w 2379407"/>
                      <a:gd name="connsiteY15" fmla="*/ 3428172 h 3824748"/>
                      <a:gd name="connsiteX16" fmla="*/ 0 w 2379407"/>
                      <a:gd name="connsiteY16" fmla="*/ 2791537 h 3824748"/>
                      <a:gd name="connsiteX17" fmla="*/ 0 w 2379407"/>
                      <a:gd name="connsiteY17" fmla="*/ 2276166 h 3824748"/>
                      <a:gd name="connsiteX18" fmla="*/ 0 w 2379407"/>
                      <a:gd name="connsiteY18" fmla="*/ 1730478 h 3824748"/>
                      <a:gd name="connsiteX19" fmla="*/ 0 w 2379407"/>
                      <a:gd name="connsiteY19" fmla="*/ 1063527 h 3824748"/>
                      <a:gd name="connsiteX20" fmla="*/ 0 w 2379407"/>
                      <a:gd name="connsiteY20" fmla="*/ 396576 h 382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79407" h="3824748" extrusionOk="0">
                        <a:moveTo>
                          <a:pt x="0" y="396576"/>
                        </a:moveTo>
                        <a:cubicBezTo>
                          <a:pt x="-45402" y="149548"/>
                          <a:pt x="168346" y="3456"/>
                          <a:pt x="396576" y="0"/>
                        </a:cubicBezTo>
                        <a:cubicBezTo>
                          <a:pt x="582610" y="7420"/>
                          <a:pt x="707383" y="19382"/>
                          <a:pt x="957053" y="0"/>
                        </a:cubicBezTo>
                        <a:cubicBezTo>
                          <a:pt x="1206723" y="-19382"/>
                          <a:pt x="1236986" y="6137"/>
                          <a:pt x="1469942" y="0"/>
                        </a:cubicBezTo>
                        <a:cubicBezTo>
                          <a:pt x="1702898" y="-6137"/>
                          <a:pt x="1799328" y="-9106"/>
                          <a:pt x="1982831" y="0"/>
                        </a:cubicBezTo>
                        <a:cubicBezTo>
                          <a:pt x="2188581" y="-42750"/>
                          <a:pt x="2391527" y="132702"/>
                          <a:pt x="2379407" y="396576"/>
                        </a:cubicBezTo>
                        <a:cubicBezTo>
                          <a:pt x="2368580" y="560710"/>
                          <a:pt x="2387743" y="696458"/>
                          <a:pt x="2379407" y="942263"/>
                        </a:cubicBezTo>
                        <a:cubicBezTo>
                          <a:pt x="2371071" y="1188068"/>
                          <a:pt x="2353336" y="1331758"/>
                          <a:pt x="2379407" y="1487951"/>
                        </a:cubicBezTo>
                        <a:cubicBezTo>
                          <a:pt x="2405478" y="1644144"/>
                          <a:pt x="2406095" y="1984601"/>
                          <a:pt x="2379407" y="2154902"/>
                        </a:cubicBezTo>
                        <a:cubicBezTo>
                          <a:pt x="2352719" y="2325203"/>
                          <a:pt x="2369686" y="2475984"/>
                          <a:pt x="2379407" y="2670273"/>
                        </a:cubicBezTo>
                        <a:cubicBezTo>
                          <a:pt x="2389128" y="2864562"/>
                          <a:pt x="2364530" y="3247952"/>
                          <a:pt x="2379407" y="3428172"/>
                        </a:cubicBezTo>
                        <a:cubicBezTo>
                          <a:pt x="2387486" y="3659222"/>
                          <a:pt x="2203488" y="3841667"/>
                          <a:pt x="1982831" y="3824748"/>
                        </a:cubicBezTo>
                        <a:cubicBezTo>
                          <a:pt x="1865909" y="3814827"/>
                          <a:pt x="1699139" y="3804523"/>
                          <a:pt x="1501667" y="3824748"/>
                        </a:cubicBezTo>
                        <a:cubicBezTo>
                          <a:pt x="1304195" y="3844973"/>
                          <a:pt x="1205537" y="3826060"/>
                          <a:pt x="941190" y="3824748"/>
                        </a:cubicBezTo>
                        <a:cubicBezTo>
                          <a:pt x="676843" y="3823436"/>
                          <a:pt x="535921" y="3829545"/>
                          <a:pt x="396576" y="3824748"/>
                        </a:cubicBezTo>
                        <a:cubicBezTo>
                          <a:pt x="163581" y="3811584"/>
                          <a:pt x="-30249" y="3601976"/>
                          <a:pt x="0" y="3428172"/>
                        </a:cubicBezTo>
                        <a:cubicBezTo>
                          <a:pt x="-23831" y="3283227"/>
                          <a:pt x="-17960" y="2967467"/>
                          <a:pt x="0" y="2791537"/>
                        </a:cubicBezTo>
                        <a:cubicBezTo>
                          <a:pt x="17960" y="2615607"/>
                          <a:pt x="-8575" y="2453317"/>
                          <a:pt x="0" y="2276166"/>
                        </a:cubicBezTo>
                        <a:cubicBezTo>
                          <a:pt x="8575" y="2099015"/>
                          <a:pt x="10820" y="1900480"/>
                          <a:pt x="0" y="1730478"/>
                        </a:cubicBezTo>
                        <a:cubicBezTo>
                          <a:pt x="-10820" y="1560476"/>
                          <a:pt x="-4265" y="1243172"/>
                          <a:pt x="0" y="1063527"/>
                        </a:cubicBezTo>
                        <a:cubicBezTo>
                          <a:pt x="4265" y="883882"/>
                          <a:pt x="-31822" y="652755"/>
                          <a:pt x="0" y="39657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7" name="Kaaviokuva 6">
            <a:extLst>
              <a:ext uri="{FF2B5EF4-FFF2-40B4-BE49-F238E27FC236}">
                <a16:creationId xmlns:a16="http://schemas.microsoft.com/office/drawing/2014/main" id="{2A61C1C5-679E-CA51-F0B7-1F3A385F48BB}"/>
              </a:ext>
            </a:extLst>
          </p:cNvPr>
          <p:cNvGraphicFramePr/>
          <p:nvPr/>
        </p:nvGraphicFramePr>
        <p:xfrm>
          <a:off x="3612328" y="1762153"/>
          <a:ext cx="5136535" cy="4398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Pyöristetty suorakulmio 9">
            <a:extLst>
              <a:ext uri="{FF2B5EF4-FFF2-40B4-BE49-F238E27FC236}">
                <a16:creationId xmlns:a16="http://schemas.microsoft.com/office/drawing/2014/main" id="{E348E04A-D178-E7DD-0BC4-C53F4CFA78A5}"/>
              </a:ext>
            </a:extLst>
          </p:cNvPr>
          <p:cNvSpPr/>
          <p:nvPr/>
        </p:nvSpPr>
        <p:spPr>
          <a:xfrm>
            <a:off x="7657634" y="2237285"/>
            <a:ext cx="2772237" cy="3824748"/>
          </a:xfrm>
          <a:prstGeom prst="roundRect">
            <a:avLst/>
          </a:prstGeom>
          <a:noFill/>
          <a:ln w="57150">
            <a:solidFill>
              <a:schemeClr val="accent3"/>
            </a:solidFill>
            <a:prstDash val="sysDash"/>
            <a:extLst>
              <a:ext uri="{C807C97D-BFC1-408E-A445-0C87EB9F89A2}">
                <ask:lineSketchStyleProps xmlns:ask="http://schemas.microsoft.com/office/drawing/2018/sketchyshapes" sd="1219033472">
                  <a:custGeom>
                    <a:avLst/>
                    <a:gdLst>
                      <a:gd name="connsiteX0" fmla="*/ 0 w 2379407"/>
                      <a:gd name="connsiteY0" fmla="*/ 396576 h 3824748"/>
                      <a:gd name="connsiteX1" fmla="*/ 396576 w 2379407"/>
                      <a:gd name="connsiteY1" fmla="*/ 0 h 3824748"/>
                      <a:gd name="connsiteX2" fmla="*/ 957053 w 2379407"/>
                      <a:gd name="connsiteY2" fmla="*/ 0 h 3824748"/>
                      <a:gd name="connsiteX3" fmla="*/ 1469942 w 2379407"/>
                      <a:gd name="connsiteY3" fmla="*/ 0 h 3824748"/>
                      <a:gd name="connsiteX4" fmla="*/ 1982831 w 2379407"/>
                      <a:gd name="connsiteY4" fmla="*/ 0 h 3824748"/>
                      <a:gd name="connsiteX5" fmla="*/ 2379407 w 2379407"/>
                      <a:gd name="connsiteY5" fmla="*/ 396576 h 3824748"/>
                      <a:gd name="connsiteX6" fmla="*/ 2379407 w 2379407"/>
                      <a:gd name="connsiteY6" fmla="*/ 942263 h 3824748"/>
                      <a:gd name="connsiteX7" fmla="*/ 2379407 w 2379407"/>
                      <a:gd name="connsiteY7" fmla="*/ 1487951 h 3824748"/>
                      <a:gd name="connsiteX8" fmla="*/ 2379407 w 2379407"/>
                      <a:gd name="connsiteY8" fmla="*/ 2154902 h 3824748"/>
                      <a:gd name="connsiteX9" fmla="*/ 2379407 w 2379407"/>
                      <a:gd name="connsiteY9" fmla="*/ 2670273 h 3824748"/>
                      <a:gd name="connsiteX10" fmla="*/ 2379407 w 2379407"/>
                      <a:gd name="connsiteY10" fmla="*/ 3428172 h 3824748"/>
                      <a:gd name="connsiteX11" fmla="*/ 1982831 w 2379407"/>
                      <a:gd name="connsiteY11" fmla="*/ 3824748 h 3824748"/>
                      <a:gd name="connsiteX12" fmla="*/ 1501667 w 2379407"/>
                      <a:gd name="connsiteY12" fmla="*/ 3824748 h 3824748"/>
                      <a:gd name="connsiteX13" fmla="*/ 941190 w 2379407"/>
                      <a:gd name="connsiteY13" fmla="*/ 3824748 h 3824748"/>
                      <a:gd name="connsiteX14" fmla="*/ 396576 w 2379407"/>
                      <a:gd name="connsiteY14" fmla="*/ 3824748 h 3824748"/>
                      <a:gd name="connsiteX15" fmla="*/ 0 w 2379407"/>
                      <a:gd name="connsiteY15" fmla="*/ 3428172 h 3824748"/>
                      <a:gd name="connsiteX16" fmla="*/ 0 w 2379407"/>
                      <a:gd name="connsiteY16" fmla="*/ 2791537 h 3824748"/>
                      <a:gd name="connsiteX17" fmla="*/ 0 w 2379407"/>
                      <a:gd name="connsiteY17" fmla="*/ 2276166 h 3824748"/>
                      <a:gd name="connsiteX18" fmla="*/ 0 w 2379407"/>
                      <a:gd name="connsiteY18" fmla="*/ 1730478 h 3824748"/>
                      <a:gd name="connsiteX19" fmla="*/ 0 w 2379407"/>
                      <a:gd name="connsiteY19" fmla="*/ 1063527 h 3824748"/>
                      <a:gd name="connsiteX20" fmla="*/ 0 w 2379407"/>
                      <a:gd name="connsiteY20" fmla="*/ 396576 h 382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79407" h="3824748" extrusionOk="0">
                        <a:moveTo>
                          <a:pt x="0" y="396576"/>
                        </a:moveTo>
                        <a:cubicBezTo>
                          <a:pt x="-45402" y="149548"/>
                          <a:pt x="168346" y="3456"/>
                          <a:pt x="396576" y="0"/>
                        </a:cubicBezTo>
                        <a:cubicBezTo>
                          <a:pt x="582610" y="7420"/>
                          <a:pt x="707383" y="19382"/>
                          <a:pt x="957053" y="0"/>
                        </a:cubicBezTo>
                        <a:cubicBezTo>
                          <a:pt x="1206723" y="-19382"/>
                          <a:pt x="1236986" y="6137"/>
                          <a:pt x="1469942" y="0"/>
                        </a:cubicBezTo>
                        <a:cubicBezTo>
                          <a:pt x="1702898" y="-6137"/>
                          <a:pt x="1799328" y="-9106"/>
                          <a:pt x="1982831" y="0"/>
                        </a:cubicBezTo>
                        <a:cubicBezTo>
                          <a:pt x="2188581" y="-42750"/>
                          <a:pt x="2391527" y="132702"/>
                          <a:pt x="2379407" y="396576"/>
                        </a:cubicBezTo>
                        <a:cubicBezTo>
                          <a:pt x="2368580" y="560710"/>
                          <a:pt x="2387743" y="696458"/>
                          <a:pt x="2379407" y="942263"/>
                        </a:cubicBezTo>
                        <a:cubicBezTo>
                          <a:pt x="2371071" y="1188068"/>
                          <a:pt x="2353336" y="1331758"/>
                          <a:pt x="2379407" y="1487951"/>
                        </a:cubicBezTo>
                        <a:cubicBezTo>
                          <a:pt x="2405478" y="1644144"/>
                          <a:pt x="2406095" y="1984601"/>
                          <a:pt x="2379407" y="2154902"/>
                        </a:cubicBezTo>
                        <a:cubicBezTo>
                          <a:pt x="2352719" y="2325203"/>
                          <a:pt x="2369686" y="2475984"/>
                          <a:pt x="2379407" y="2670273"/>
                        </a:cubicBezTo>
                        <a:cubicBezTo>
                          <a:pt x="2389128" y="2864562"/>
                          <a:pt x="2364530" y="3247952"/>
                          <a:pt x="2379407" y="3428172"/>
                        </a:cubicBezTo>
                        <a:cubicBezTo>
                          <a:pt x="2387486" y="3659222"/>
                          <a:pt x="2203488" y="3841667"/>
                          <a:pt x="1982831" y="3824748"/>
                        </a:cubicBezTo>
                        <a:cubicBezTo>
                          <a:pt x="1865909" y="3814827"/>
                          <a:pt x="1699139" y="3804523"/>
                          <a:pt x="1501667" y="3824748"/>
                        </a:cubicBezTo>
                        <a:cubicBezTo>
                          <a:pt x="1304195" y="3844973"/>
                          <a:pt x="1205537" y="3826060"/>
                          <a:pt x="941190" y="3824748"/>
                        </a:cubicBezTo>
                        <a:cubicBezTo>
                          <a:pt x="676843" y="3823436"/>
                          <a:pt x="535921" y="3829545"/>
                          <a:pt x="396576" y="3824748"/>
                        </a:cubicBezTo>
                        <a:cubicBezTo>
                          <a:pt x="163581" y="3811584"/>
                          <a:pt x="-30249" y="3601976"/>
                          <a:pt x="0" y="3428172"/>
                        </a:cubicBezTo>
                        <a:cubicBezTo>
                          <a:pt x="-23831" y="3283227"/>
                          <a:pt x="-17960" y="2967467"/>
                          <a:pt x="0" y="2791537"/>
                        </a:cubicBezTo>
                        <a:cubicBezTo>
                          <a:pt x="17960" y="2615607"/>
                          <a:pt x="-8575" y="2453317"/>
                          <a:pt x="0" y="2276166"/>
                        </a:cubicBezTo>
                        <a:cubicBezTo>
                          <a:pt x="8575" y="2099015"/>
                          <a:pt x="10820" y="1900480"/>
                          <a:pt x="0" y="1730478"/>
                        </a:cubicBezTo>
                        <a:cubicBezTo>
                          <a:pt x="-10820" y="1560476"/>
                          <a:pt x="-4265" y="1243172"/>
                          <a:pt x="0" y="1063527"/>
                        </a:cubicBezTo>
                        <a:cubicBezTo>
                          <a:pt x="4265" y="883882"/>
                          <a:pt x="-31822" y="652755"/>
                          <a:pt x="0" y="39657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3BC05395-020C-83AE-87C9-D3BD0CAFBA18}"/>
              </a:ext>
            </a:extLst>
          </p:cNvPr>
          <p:cNvSpPr txBox="1"/>
          <p:nvPr/>
        </p:nvSpPr>
        <p:spPr>
          <a:xfrm>
            <a:off x="2634639" y="2438400"/>
            <a:ext cx="960519" cy="307777"/>
          </a:xfrm>
          <a:prstGeom prst="rect">
            <a:avLst/>
          </a:prstGeom>
          <a:noFill/>
        </p:spPr>
        <p:txBody>
          <a:bodyPr wrap="none" rtlCol="0">
            <a:spAutoFit/>
          </a:bodyPr>
          <a:lstStyle/>
          <a:p>
            <a:r>
              <a:rPr lang="fi-FI" sz="1400" b="1" dirty="0">
                <a:latin typeface="Montserrat" pitchFamily="2" charset="77"/>
              </a:rPr>
              <a:t>Nykytila</a:t>
            </a:r>
          </a:p>
        </p:txBody>
      </p:sp>
      <p:sp>
        <p:nvSpPr>
          <p:cNvPr id="12" name="Tekstiruutu 11">
            <a:extLst>
              <a:ext uri="{FF2B5EF4-FFF2-40B4-BE49-F238E27FC236}">
                <a16:creationId xmlns:a16="http://schemas.microsoft.com/office/drawing/2014/main" id="{8D847F4A-F2F4-13B0-4215-E51927208A6B}"/>
              </a:ext>
            </a:extLst>
          </p:cNvPr>
          <p:cNvSpPr txBox="1"/>
          <p:nvPr/>
        </p:nvSpPr>
        <p:spPr>
          <a:xfrm>
            <a:off x="8387187" y="2438400"/>
            <a:ext cx="1295547" cy="307777"/>
          </a:xfrm>
          <a:prstGeom prst="rect">
            <a:avLst/>
          </a:prstGeom>
          <a:noFill/>
        </p:spPr>
        <p:txBody>
          <a:bodyPr wrap="none" rtlCol="0">
            <a:spAutoFit/>
          </a:bodyPr>
          <a:lstStyle/>
          <a:p>
            <a:r>
              <a:rPr lang="fi-FI" sz="1400" b="1" dirty="0">
                <a:latin typeface="Montserrat" pitchFamily="2" charset="77"/>
              </a:rPr>
              <a:t>Tulevaisuus</a:t>
            </a:r>
          </a:p>
        </p:txBody>
      </p:sp>
    </p:spTree>
    <p:extLst>
      <p:ext uri="{BB962C8B-B14F-4D97-AF65-F5344CB8AC3E}">
        <p14:creationId xmlns:p14="http://schemas.microsoft.com/office/powerpoint/2010/main" val="3093194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dirty="0">
                <a:solidFill>
                  <a:schemeClr val="tx1"/>
                </a:solidFill>
              </a:rPr>
              <a:t>LOPUKSI</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a:bodyPr>
          <a:lstStyle/>
          <a:p>
            <a:pPr marL="0" indent="0">
              <a:buNone/>
            </a:pPr>
            <a:r>
              <a:rPr lang="fi-FI" sz="2400" dirty="0">
                <a:solidFill>
                  <a:schemeClr val="tx1"/>
                </a:solidFill>
              </a:rPr>
              <a:t>Yksinäisyys on kipeä ja vaikea asia, johon on olemassa apua. Yksinäisyydessä ei ole mitään hävettävää. Se on normaali, elämään kuuluva ilmiö, joka kohtaa kaikkia jossain elämän vaiheessa. Tärkeää on, että sen kanssa ei jää yksin. Kerro rohkeasti yksinäisyydestäsi kaverillesi, huoltajallesi, oppilaitoksesi työntekijälle tai muulle luotettavalle aikuiselle. Voit myös olla yhteydessä </a:t>
            </a:r>
            <a:r>
              <a:rPr lang="fi-FI" sz="2400" dirty="0" err="1">
                <a:solidFill>
                  <a:schemeClr val="tx1"/>
                </a:solidFill>
              </a:rPr>
              <a:t>HelsinkiMission</a:t>
            </a:r>
            <a:r>
              <a:rPr lang="fi-FI" sz="2400" dirty="0">
                <a:solidFill>
                  <a:schemeClr val="tx1"/>
                </a:solidFill>
              </a:rPr>
              <a:t> Nuorten kriisipisteeseen. </a:t>
            </a:r>
          </a:p>
          <a:p>
            <a:pPr marL="0" indent="0">
              <a:buNone/>
            </a:pPr>
            <a:r>
              <a:rPr lang="fi-FI" sz="2400" dirty="0">
                <a:solidFill>
                  <a:schemeClr val="tx1"/>
                </a:solidFill>
              </a:rPr>
              <a:t>Yhdessä yksinäisyys voitetaan.</a:t>
            </a:r>
          </a:p>
        </p:txBody>
      </p:sp>
    </p:spTree>
    <p:extLst>
      <p:ext uri="{BB962C8B-B14F-4D97-AF65-F5344CB8AC3E}">
        <p14:creationId xmlns:p14="http://schemas.microsoft.com/office/powerpoint/2010/main" val="2595521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 action="ppaction://noaction"/>
            </a:endParaRPr>
          </a:p>
          <a:p>
            <a:pPr marL="0" indent="0">
              <a:buNone/>
            </a:pPr>
            <a:r>
              <a:rPr lang="fi-FI" sz="2000" b="1" dirty="0">
                <a:latin typeface="Montserrat" panose="00000500000000000000" pitchFamily="2" charset="0"/>
                <a:hlinkClick r:id="" action="ppaction://noaction"/>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5"/>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 action="ppaction://noaction"/>
            </a:endParaRPr>
          </a:p>
          <a:p>
            <a:pPr marL="0" indent="0">
              <a:buNone/>
            </a:pPr>
            <a:r>
              <a:rPr lang="fi-FI" sz="2000" dirty="0">
                <a:hlinkClick r:id="" action="ppaction://noaction"/>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310287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p:txBody>
          <a:bodyPr>
            <a:normAutofit/>
          </a:bodyPr>
          <a:lstStyle/>
          <a:p>
            <a: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t>KIITOS!</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fi-FI" sz="2000" b="1" i="0" u="none" strike="noStrike" kern="1200" cap="none" spc="0" normalizeH="0" baseline="0" noProof="0" dirty="0">
                <a:ln>
                  <a:noFill/>
                </a:ln>
                <a:solidFill>
                  <a:srgbClr val="000000"/>
                </a:solidFill>
                <a:effectLst/>
                <a:uLnTx/>
                <a:uFillTx/>
                <a:latin typeface="Montserrat" pitchFamily="2" charset="77"/>
                <a:hlinkClick r:id="rId2"/>
              </a:rPr>
              <a:t>schooltobelong@helsinkimissio.fi</a:t>
            </a:r>
            <a:br>
              <a:rPr kumimoji="0" lang="fi-FI" sz="2000" b="1" i="0" u="none" strike="noStrike" kern="1200" cap="none" spc="0" normalizeH="0" baseline="0" noProof="0" dirty="0">
                <a:ln>
                  <a:noFill/>
                </a:ln>
                <a:solidFill>
                  <a:srgbClr val="000000"/>
                </a:solidFill>
                <a:effectLst/>
                <a:uLnTx/>
                <a:uFillTx/>
                <a:latin typeface="Montserrat" pitchFamily="2" charset="77"/>
              </a:rPr>
            </a:br>
            <a:r>
              <a:rPr kumimoji="0" lang="fi-FI" sz="2000" b="1" i="0" u="none" strike="noStrike" kern="1200" cap="none" spc="0" normalizeH="0" baseline="0" noProof="0" dirty="0">
                <a:ln>
                  <a:noFill/>
                </a:ln>
                <a:solidFill>
                  <a:srgbClr val="000000"/>
                </a:solidFill>
                <a:effectLst/>
                <a:uLnTx/>
                <a:uFillTx/>
                <a:latin typeface="Montserrat" pitchFamily="2" charset="77"/>
                <a:hlinkClick r:id="rId3"/>
              </a:rPr>
              <a:t>helsinkimissio.fi</a:t>
            </a:r>
            <a:br>
              <a:rPr kumimoji="0" lang="fi-FI" sz="2000" b="1" i="0" u="none" strike="noStrike" kern="1200" cap="none" spc="0" normalizeH="0" baseline="0" noProof="0" dirty="0">
                <a:ln>
                  <a:noFill/>
                </a:ln>
                <a:solidFill>
                  <a:srgbClr val="000000"/>
                </a:solidFill>
                <a:effectLst/>
                <a:uLnTx/>
                <a:uFillTx/>
                <a:latin typeface="Montserrat" pitchFamily="2" charset="77"/>
              </a:rPr>
            </a:br>
            <a:r>
              <a:rPr kumimoji="0" lang="fi-FI" sz="2000" b="1" i="0" u="none" strike="noStrike" kern="1200" cap="none" spc="0" normalizeH="0" baseline="0" noProof="0" dirty="0">
                <a:ln>
                  <a:noFill/>
                </a:ln>
                <a:solidFill>
                  <a:srgbClr val="000000"/>
                </a:solidFill>
                <a:effectLst/>
                <a:uLnTx/>
                <a:uFillTx/>
                <a:latin typeface="Montserrat" pitchFamily="2" charset="77"/>
                <a:hlinkClick r:id="rId4"/>
              </a:rPr>
              <a:t>schooltobelong.fi</a:t>
            </a:r>
            <a:endParaRPr lang="en-GB" dirty="0">
              <a:latin typeface="Montserrat" pitchFamily="2" charset="77"/>
            </a:endParaRPr>
          </a:p>
        </p:txBody>
      </p:sp>
    </p:spTree>
    <p:extLst>
      <p:ext uri="{BB962C8B-B14F-4D97-AF65-F5344CB8AC3E}">
        <p14:creationId xmlns:p14="http://schemas.microsoft.com/office/powerpoint/2010/main" val="2719613732"/>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25590F2C-A2FB-A24A-9D68-1755AB184468}" vid="{ABBF4C54-538F-594E-8F9D-103FD4769C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E9B909-70BB-4A0D-B546-E9CB1750205C}">
  <ds:schemaRefs>
    <ds:schemaRef ds:uri="http://purl.org/dc/terms/"/>
    <ds:schemaRef ds:uri="d41829f2-b80f-4b2f-b57b-a732a704fb1b"/>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ecc6403b-6993-4bc8-a284-7425863e298c"/>
    <ds:schemaRef ds:uri="http://purl.org/dc/dcmitype/"/>
  </ds:schemaRefs>
</ds:datastoreItem>
</file>

<file path=customXml/itemProps3.xml><?xml version="1.0" encoding="utf-8"?>
<ds:datastoreItem xmlns:ds="http://schemas.openxmlformats.org/officeDocument/2006/customXml" ds:itemID="{908A66B8-1F32-4F11-A462-5BD3943CD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Office-teema</Template>
  <TotalTime>286</TotalTime>
  <Words>1769</Words>
  <Application>Microsoft Macintosh PowerPoint</Application>
  <PresentationFormat>Laajakuva</PresentationFormat>
  <Paragraphs>132</Paragraphs>
  <Slides>12</Slides>
  <Notes>11</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12</vt:i4>
      </vt:variant>
    </vt:vector>
  </HeadingPairs>
  <TitlesOfParts>
    <vt:vector size="19" baseType="lpstr">
      <vt:lpstr>Arial</vt:lpstr>
      <vt:lpstr>Calibri</vt:lpstr>
      <vt:lpstr>Montserrat</vt:lpstr>
      <vt:lpstr>Montserrat ExtraBold</vt:lpstr>
      <vt:lpstr>Montserrat Medium</vt:lpstr>
      <vt:lpstr>Times New Roman</vt:lpstr>
      <vt:lpstr>Office-teema</vt:lpstr>
      <vt:lpstr>ITSENÄISIÄ HARJOITUKSIA – MIETINTÄHETKIÄ ITSEKSEEN TEHTÄVÄKSI</vt:lpstr>
      <vt:lpstr>MISTÄ TIETÄÄ, TUNTEEKO ITSENSÄ YKSINÄISEKSI?</vt:lpstr>
      <vt:lpstr>YKSIN – EI YKSIN</vt:lpstr>
      <vt:lpstr>SOSIAALINEN VERKOSTONI</vt:lpstr>
      <vt:lpstr>MINÄKUVA MUIDEN SILMISSÄ</vt:lpstr>
      <vt:lpstr>PERSOONALLISUUTESI VAHVUUDET</vt:lpstr>
      <vt:lpstr>YRITÄ KOHDATA YKSINÄISYYDEN TUNNE</vt:lpstr>
      <vt:lpstr>MINÄ YSTÄVÄNÄ</vt:lpstr>
      <vt:lpstr>TOIMINTASUUNNITELMA YKSINÄISYYDEN VÄHENTÄMISEKSI</vt:lpstr>
      <vt:lpstr>LOPUKSI</vt:lpstr>
      <vt:lpstr>HELSINKIMISSION PALVELUT NUORILLE</vt:lpstr>
      <vt:lpstr>KIITOS! schooltobelong@helsinkimissio.fi helsinkimissio.fi schooltobelong.fi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creator>Silva Saulio</dc:creator>
  <cp:lastModifiedBy>Silva Saulio</cp:lastModifiedBy>
  <cp:revision>1</cp:revision>
  <dcterms:created xsi:type="dcterms:W3CDTF">2022-12-13T10:40:29Z</dcterms:created>
  <dcterms:modified xsi:type="dcterms:W3CDTF">2022-12-22T09:56:35Z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