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0" r:id="rId5"/>
  </p:sldMasterIdLst>
  <p:notesMasterIdLst>
    <p:notesMasterId r:id="rId20"/>
  </p:notesMasterIdLst>
  <p:sldIdLst>
    <p:sldId id="290" r:id="rId6"/>
    <p:sldId id="291" r:id="rId7"/>
    <p:sldId id="2150" r:id="rId8"/>
    <p:sldId id="293" r:id="rId9"/>
    <p:sldId id="2154" r:id="rId10"/>
    <p:sldId id="2162" r:id="rId11"/>
    <p:sldId id="2155" r:id="rId12"/>
    <p:sldId id="2157" r:id="rId13"/>
    <p:sldId id="2158" r:id="rId14"/>
    <p:sldId id="2159" r:id="rId15"/>
    <p:sldId id="2161" r:id="rId16"/>
    <p:sldId id="2160" r:id="rId17"/>
    <p:sldId id="2163" r:id="rId18"/>
    <p:sldId id="2164" r:id="rId19"/>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AA7A2DDF-9B87-9945-870D-E17D1866867C}">
          <p14:sldIdLst/>
        </p14:section>
        <p14:section name="Oletusosa" id="{4A386497-878D-463F-B0D3-A1119EB3630C}">
          <p14:sldIdLst>
            <p14:sldId id="290"/>
          </p14:sldIdLst>
        </p14:section>
        <p14:section name="Esitys" id="{B86E80EF-14E2-4464-9EF1-F1B1C258E8CC}">
          <p14:sldIdLst>
            <p14:sldId id="291"/>
            <p14:sldId id="2150"/>
            <p14:sldId id="293"/>
            <p14:sldId id="2154"/>
            <p14:sldId id="2162"/>
            <p14:sldId id="2155"/>
            <p14:sldId id="2157"/>
            <p14:sldId id="2158"/>
            <p14:sldId id="2159"/>
            <p14:sldId id="2161"/>
            <p14:sldId id="2160"/>
            <p14:sldId id="2163"/>
            <p14:sldId id="21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8181"/>
    <a:srgbClr val="62B5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37"/>
    <p:restoredTop sz="74923"/>
  </p:normalViewPr>
  <p:slideViewPr>
    <p:cSldViewPr snapToGrid="0" snapToObjects="1">
      <p:cViewPr varScale="1">
        <p:scale>
          <a:sx n="82" d="100"/>
          <a:sy n="82" d="100"/>
        </p:scale>
        <p:origin x="1216" y="184"/>
      </p:cViewPr>
      <p:guideLst/>
    </p:cSldViewPr>
  </p:slideViewPr>
  <p:notesTextViewPr>
    <p:cViewPr>
      <p:scale>
        <a:sx n="1" d="1"/>
        <a:sy n="1" d="1"/>
      </p:scale>
      <p:origin x="0" y="0"/>
    </p:cViewPr>
  </p:notesText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31/01/2023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E2E6E8B3-4238-BB4A-B3BE-365747C22376}"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481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indent="0">
              <a:buNone/>
            </a:pPr>
            <a:r>
              <a:rPr lang="fi-FI" sz="3400" dirty="0">
                <a:latin typeface="Montserrat" panose="00000500000000000000" pitchFamily="2" charset="0"/>
              </a:rPr>
              <a:t>Varsinkin, jos yksinäisyys on päässyt pitkittymään, siitä on hyvä jutella jollekin, kuten</a:t>
            </a:r>
          </a:p>
          <a:p>
            <a:pPr marL="685783" lvl="0" indent="-457200">
              <a:buFont typeface="Arial" panose="020B0604020202020204" pitchFamily="34" charset="0"/>
              <a:buChar char="•"/>
            </a:pPr>
            <a:r>
              <a:rPr lang="fi-FI" sz="2900" dirty="0">
                <a:latin typeface="Montserrat" panose="00000500000000000000" pitchFamily="2" charset="0"/>
              </a:rPr>
              <a:t>oppilashuoltopalvelut; kuraattori, koulupsykologi, kouluterveydenhoitaja sekä ryhmänohjaajat ja luokanvalvojat ovat olemassa opiskelijoiden hyvinvoinnin turvaamiseksi</a:t>
            </a:r>
          </a:p>
          <a:p>
            <a:pPr marL="685783" lvl="0" indent="-457200">
              <a:buFont typeface="Arial" panose="020B0604020202020204" pitchFamily="34" charset="0"/>
              <a:buChar char="•"/>
            </a:pPr>
            <a:r>
              <a:rPr lang="fi-FI" sz="2900" dirty="0" err="1">
                <a:latin typeface="Montserrat" panose="00000500000000000000" pitchFamily="2" charset="0"/>
              </a:rPr>
              <a:t>HelsinkiMission</a:t>
            </a:r>
            <a:r>
              <a:rPr lang="fi-FI" sz="2900" dirty="0">
                <a:latin typeface="Montserrat" panose="00000500000000000000" pitchFamily="2" charset="0"/>
              </a:rPr>
              <a:t> Nuorten palvelut auttavat satoja yksinäisyyttä kokevia nuoria vuosittain. </a:t>
            </a:r>
            <a:r>
              <a:rPr lang="fi-FI" sz="2900" dirty="0" err="1">
                <a:latin typeface="Montserrat" panose="00000500000000000000" pitchFamily="2" charset="0"/>
              </a:rPr>
              <a:t>HelsinkiMissio</a:t>
            </a:r>
            <a:r>
              <a:rPr lang="fi-FI" sz="2900" dirty="0">
                <a:latin typeface="Montserrat" panose="00000500000000000000" pitchFamily="2" charset="0"/>
              </a:rPr>
              <a:t> tarjoaa nuorille esim. keskusteluapua, tukihenkilötoimintaa sekä erilaisia vertaistukiryhmiä. </a:t>
            </a:r>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9</a:t>
            </a:fld>
            <a:endParaRPr lang="en-GB"/>
          </a:p>
        </p:txBody>
      </p:sp>
    </p:spTree>
    <p:extLst>
      <p:ext uri="{BB962C8B-B14F-4D97-AF65-F5344CB8AC3E}">
        <p14:creationId xmlns:p14="http://schemas.microsoft.com/office/powerpoint/2010/main" val="8377826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10.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8.emf"/><Relationship Id="rId4" Type="http://schemas.openxmlformats.org/officeDocument/2006/relationships/image" Target="../media/image12.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10.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4.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pink/orange">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FDBDA7-B1E8-7846-6CDF-ECB75E1BEF7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 y="0"/>
            <a:ext cx="1219200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171002604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7" name="Picture 6">
            <a:extLst>
              <a:ext uri="{FF2B5EF4-FFF2-40B4-BE49-F238E27FC236}">
                <a16:creationId xmlns:a16="http://schemas.microsoft.com/office/drawing/2014/main" id="{5B72284F-2474-3960-8A63-3771D74D0B9D}"/>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3440340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Body_pink/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5E92FB-4532-40FF-FCD4-77D10CE8B6BB}"/>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4230255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Body_pink/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2" name="Picture 1">
            <a:extLst>
              <a:ext uri="{FF2B5EF4-FFF2-40B4-BE49-F238E27FC236}">
                <a16:creationId xmlns:a16="http://schemas.microsoft.com/office/drawing/2014/main" id="{CE74C570-47B1-18DF-2179-AFD41E50BC85}"/>
              </a:ext>
            </a:extLst>
          </p:cNvPr>
          <p:cNvPicPr>
            <a:picLocks noChangeAspect="1"/>
          </p:cNvPicPr>
          <p:nvPr userDrawn="1"/>
        </p:nvPicPr>
        <p:blipFill>
          <a:blip r:embed="rId5"/>
          <a:stretch>
            <a:fillRect/>
          </a:stretch>
        </p:blipFill>
        <p:spPr>
          <a:xfrm>
            <a:off x="1" y="0"/>
            <a:ext cx="12191999" cy="6858000"/>
          </a:xfrm>
          <a:prstGeom prst="rect">
            <a:avLst/>
          </a:prstGeom>
        </p:spPr>
      </p:pic>
    </p:spTree>
    <p:extLst>
      <p:ext uri="{BB962C8B-B14F-4D97-AF65-F5344CB8AC3E}">
        <p14:creationId xmlns:p14="http://schemas.microsoft.com/office/powerpoint/2010/main" val="343774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1693241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C685A9B4-8A4C-B4AD-3692-529DC4C0252F}"/>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495321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5587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239430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2808861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694846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fi-FI"/>
              <a:t>Muokkaa ots. perustyyl. napsautt.</a:t>
            </a:r>
            <a:endParaRPr lang="en-GB" dirty="0"/>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527812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2270398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icture Placeholder 5">
            <a:extLst>
              <a:ext uri="{FF2B5EF4-FFF2-40B4-BE49-F238E27FC236}">
                <a16:creationId xmlns:a16="http://schemas.microsoft.com/office/drawing/2014/main" id="{236EE77E-0630-349F-E357-F2DD633E4EF2}"/>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95165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icture Placeholder 23">
            <a:extLst>
              <a:ext uri="{FF2B5EF4-FFF2-40B4-BE49-F238E27FC236}">
                <a16:creationId xmlns:a16="http://schemas.microsoft.com/office/drawing/2014/main" id="{CD22F926-59FB-7732-752C-0C146844A6D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813498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72DBCCA9-76AE-407F-4977-7CC91D3B9490}"/>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3" name="Title 27">
            <a:extLst>
              <a:ext uri="{FF2B5EF4-FFF2-40B4-BE49-F238E27FC236}">
                <a16:creationId xmlns:a16="http://schemas.microsoft.com/office/drawing/2014/main" id="{6A296B4F-7AB0-1CC8-1747-0B4886D8EA32}"/>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97117792-F342-857A-02C9-A33C3346FC47}"/>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3083482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3225959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613476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hank-You_Slide_pink/orang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D58E58-F516-A339-4EC2-79E3D1E695A0}"/>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7892" y="0"/>
            <a:ext cx="12156215" cy="6858000"/>
          </a:xfrm>
          <a:prstGeom prst="rect">
            <a:avLst/>
          </a:prstGeom>
        </p:spPr>
      </p:pic>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134345689"/>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9" name="Picture 8">
            <a:extLst>
              <a:ext uri="{FF2B5EF4-FFF2-40B4-BE49-F238E27FC236}">
                <a16:creationId xmlns:a16="http://schemas.microsoft.com/office/drawing/2014/main" id="{2671445E-037A-0FEF-0D42-274789F5E3AF}"/>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6" name="Picture 5">
            <a:extLst>
              <a:ext uri="{FF2B5EF4-FFF2-40B4-BE49-F238E27FC236}">
                <a16:creationId xmlns:a16="http://schemas.microsoft.com/office/drawing/2014/main" id="{86F8BAE7-CAF1-AFFD-E03B-F997F93002FC}"/>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8" name="Picture 7">
            <a:extLst>
              <a:ext uri="{FF2B5EF4-FFF2-40B4-BE49-F238E27FC236}">
                <a16:creationId xmlns:a16="http://schemas.microsoft.com/office/drawing/2014/main" id="{BE93FCD9-04A5-A731-2DD8-175E29AF4CF9}"/>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4" name="Title 1">
            <a:extLst>
              <a:ext uri="{FF2B5EF4-FFF2-40B4-BE49-F238E27FC236}">
                <a16:creationId xmlns:a16="http://schemas.microsoft.com/office/drawing/2014/main" id="{F41D433B-5025-0425-F2B8-2C5CA2343B12}"/>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3953101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B171E254-7BC8-B156-3275-74EC02217027}"/>
              </a:ext>
            </a:extLst>
          </p:cNvPr>
          <p:cNvSpPr>
            <a:spLocks noGrp="1"/>
          </p:cNvSpPr>
          <p:nvPr>
            <p:ph type="pic" sz="quarter" idx="11"/>
          </p:nvPr>
        </p:nvSpPr>
        <p:spPr>
          <a:xfrm>
            <a:off x="6108526" y="641952"/>
            <a:ext cx="5486398" cy="561695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3148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FF0F6ABD-1275-2707-726E-119FBF3603A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30750720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a:t>Muokkaa ots. perustyyl. napsautt.</a:t>
            </a:r>
            <a:endParaRPr lang="en-GB" dirty="0"/>
          </a:p>
        </p:txBody>
      </p:sp>
    </p:spTree>
    <p:extLst>
      <p:ext uri="{BB962C8B-B14F-4D97-AF65-F5344CB8AC3E}">
        <p14:creationId xmlns:p14="http://schemas.microsoft.com/office/powerpoint/2010/main" val="3340785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8551241"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8548921" cy="1037008"/>
          </a:xfrm>
        </p:spPr>
        <p:txBody>
          <a:bodyPr/>
          <a:lstStyle/>
          <a:p>
            <a:r>
              <a:rPr lang="fi-FI"/>
              <a:t>Muokkaa ots. perustyyl. napsautt.</a:t>
            </a:r>
            <a:endParaRPr lang="en-GB" dirty="0"/>
          </a:p>
        </p:txBody>
      </p:sp>
      <p:pic>
        <p:nvPicPr>
          <p:cNvPr id="2" name="Picture 29">
            <a:extLst>
              <a:ext uri="{FF2B5EF4-FFF2-40B4-BE49-F238E27FC236}">
                <a16:creationId xmlns:a16="http://schemas.microsoft.com/office/drawing/2014/main" id="{D06BD26C-E842-E891-D308-25597EDC42E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 name="Picture 30">
            <a:extLst>
              <a:ext uri="{FF2B5EF4-FFF2-40B4-BE49-F238E27FC236}">
                <a16:creationId xmlns:a16="http://schemas.microsoft.com/office/drawing/2014/main" id="{C8025FFB-CA7E-058F-D4F1-D0818EBA0B44}"/>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894779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7402075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855422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Kansidi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FC09-F193-0D44-BD7E-213845E12E8B}"/>
              </a:ext>
            </a:extLst>
          </p:cNvPr>
          <p:cNvSpPr>
            <a:spLocks noGrp="1"/>
          </p:cNvSpPr>
          <p:nvPr>
            <p:ph type="ctrTitle" hasCustomPrompt="1"/>
          </p:nvPr>
        </p:nvSpPr>
        <p:spPr>
          <a:xfrm>
            <a:off x="532986" y="1367162"/>
            <a:ext cx="11114519" cy="1777677"/>
          </a:xfrm>
        </p:spPr>
        <p:txBody>
          <a:bodyPr anchor="b"/>
          <a:lstStyle>
            <a:lvl1pPr algn="ctr">
              <a:defRPr sz="6000" spc="-151"/>
            </a:lvl1pPr>
          </a:lstStyle>
          <a:p>
            <a:r>
              <a:rPr lang="en-GB" dirty="0" err="1"/>
              <a:t>pääotsikko</a:t>
            </a:r>
            <a:endParaRPr lang="en-FI" dirty="0"/>
          </a:p>
        </p:txBody>
      </p:sp>
      <p:sp>
        <p:nvSpPr>
          <p:cNvPr id="3" name="Subtitle 2">
            <a:extLst>
              <a:ext uri="{FF2B5EF4-FFF2-40B4-BE49-F238E27FC236}">
                <a16:creationId xmlns:a16="http://schemas.microsoft.com/office/drawing/2014/main" id="{2451B3F9-48F3-0942-AB1B-3E7F8D8D7F01}"/>
              </a:ext>
            </a:extLst>
          </p:cNvPr>
          <p:cNvSpPr>
            <a:spLocks noGrp="1"/>
          </p:cNvSpPr>
          <p:nvPr>
            <p:ph type="subTitle" idx="1" hasCustomPrompt="1"/>
          </p:nvPr>
        </p:nvSpPr>
        <p:spPr>
          <a:xfrm>
            <a:off x="1524000" y="3239381"/>
            <a:ext cx="9144000" cy="284163"/>
          </a:xfrm>
        </p:spPr>
        <p:txBody>
          <a:bodyPr>
            <a:normAutofit/>
          </a:bodyPr>
          <a:lstStyle>
            <a:lvl1pPr marL="0" indent="0" algn="ctr">
              <a:buNone/>
              <a:defRPr sz="20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Click to add text</a:t>
            </a:r>
            <a:endParaRPr lang="en-FI" dirty="0"/>
          </a:p>
        </p:txBody>
      </p:sp>
      <p:sp>
        <p:nvSpPr>
          <p:cNvPr id="4" name="Date Placeholder 3">
            <a:extLst>
              <a:ext uri="{FF2B5EF4-FFF2-40B4-BE49-F238E27FC236}">
                <a16:creationId xmlns:a16="http://schemas.microsoft.com/office/drawing/2014/main" id="{0F0E8246-964E-0541-B480-18AA86E0029E}"/>
              </a:ext>
            </a:extLst>
          </p:cNvPr>
          <p:cNvSpPr>
            <a:spLocks noGrp="1"/>
          </p:cNvSpPr>
          <p:nvPr>
            <p:ph type="dt" sz="half" idx="10"/>
          </p:nvPr>
        </p:nvSpPr>
        <p:spPr/>
        <p:txBody>
          <a:bodyPr/>
          <a:lstStyle/>
          <a:p>
            <a:endParaRPr lang="en-FI" dirty="0"/>
          </a:p>
        </p:txBody>
      </p:sp>
      <p:sp>
        <p:nvSpPr>
          <p:cNvPr id="5" name="Footer Placeholder 4">
            <a:extLst>
              <a:ext uri="{FF2B5EF4-FFF2-40B4-BE49-F238E27FC236}">
                <a16:creationId xmlns:a16="http://schemas.microsoft.com/office/drawing/2014/main" id="{F033B08A-F81C-764E-87E4-77BFA97AF764}"/>
              </a:ext>
            </a:extLst>
          </p:cNvPr>
          <p:cNvSpPr>
            <a:spLocks noGrp="1"/>
          </p:cNvSpPr>
          <p:nvPr>
            <p:ph type="ftr" sz="quarter" idx="11"/>
          </p:nvPr>
        </p:nvSpPr>
        <p:spPr/>
        <p:txBody>
          <a:bodyPr/>
          <a:lstStyle/>
          <a:p>
            <a:endParaRPr lang="en-FI" dirty="0"/>
          </a:p>
        </p:txBody>
      </p:sp>
      <p:sp>
        <p:nvSpPr>
          <p:cNvPr id="11" name="Rectangle 10">
            <a:extLst>
              <a:ext uri="{FF2B5EF4-FFF2-40B4-BE49-F238E27FC236}">
                <a16:creationId xmlns:a16="http://schemas.microsoft.com/office/drawing/2014/main" id="{E3755A33-7402-094D-AD7B-0A029E55CF10}"/>
              </a:ext>
            </a:extLst>
          </p:cNvPr>
          <p:cNvSpPr/>
          <p:nvPr userDrawn="1"/>
        </p:nvSpPr>
        <p:spPr>
          <a:xfrm>
            <a:off x="10752084" y="6315076"/>
            <a:ext cx="1439917" cy="5429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pic>
        <p:nvPicPr>
          <p:cNvPr id="12" name="Picture 11">
            <a:extLst>
              <a:ext uri="{FF2B5EF4-FFF2-40B4-BE49-F238E27FC236}">
                <a16:creationId xmlns:a16="http://schemas.microsoft.com/office/drawing/2014/main" id="{05E8519C-723F-C047-B6A7-67D6B5F7ADDD}"/>
              </a:ext>
            </a:extLst>
          </p:cNvPr>
          <p:cNvPicPr>
            <a:picLocks noChangeAspect="1"/>
          </p:cNvPicPr>
          <p:nvPr userDrawn="1"/>
        </p:nvPicPr>
        <p:blipFill>
          <a:blip r:embed="rId2"/>
          <a:stretch>
            <a:fillRect/>
          </a:stretch>
        </p:blipFill>
        <p:spPr>
          <a:xfrm>
            <a:off x="5202058" y="4408926"/>
            <a:ext cx="1787887" cy="1815535"/>
          </a:xfrm>
          <a:prstGeom prst="rect">
            <a:avLst/>
          </a:prstGeom>
        </p:spPr>
      </p:pic>
    </p:spTree>
    <p:extLst>
      <p:ext uri="{BB962C8B-B14F-4D97-AF65-F5344CB8AC3E}">
        <p14:creationId xmlns:p14="http://schemas.microsoft.com/office/powerpoint/2010/main" val="19038301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ansidia ja taustakuv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FC09-F193-0D44-BD7E-213845E12E8B}"/>
              </a:ext>
            </a:extLst>
          </p:cNvPr>
          <p:cNvSpPr>
            <a:spLocks noGrp="1"/>
          </p:cNvSpPr>
          <p:nvPr>
            <p:ph type="ctrTitle" hasCustomPrompt="1"/>
          </p:nvPr>
        </p:nvSpPr>
        <p:spPr>
          <a:xfrm>
            <a:off x="532986" y="1367162"/>
            <a:ext cx="11114519" cy="1777677"/>
          </a:xfrm>
        </p:spPr>
        <p:txBody>
          <a:bodyPr anchor="b"/>
          <a:lstStyle>
            <a:lvl1pPr algn="ctr">
              <a:defRPr sz="6000" spc="-151">
                <a:solidFill>
                  <a:schemeClr val="accent3"/>
                </a:solidFill>
              </a:defRPr>
            </a:lvl1pPr>
          </a:lstStyle>
          <a:p>
            <a:r>
              <a:rPr lang="en-GB" dirty="0" err="1"/>
              <a:t>Pääotsikko</a:t>
            </a:r>
            <a:endParaRPr lang="en-FI" dirty="0"/>
          </a:p>
        </p:txBody>
      </p:sp>
      <p:sp>
        <p:nvSpPr>
          <p:cNvPr id="3" name="Subtitle 2">
            <a:extLst>
              <a:ext uri="{FF2B5EF4-FFF2-40B4-BE49-F238E27FC236}">
                <a16:creationId xmlns:a16="http://schemas.microsoft.com/office/drawing/2014/main" id="{2451B3F9-48F3-0942-AB1B-3E7F8D8D7F01}"/>
              </a:ext>
            </a:extLst>
          </p:cNvPr>
          <p:cNvSpPr>
            <a:spLocks noGrp="1"/>
          </p:cNvSpPr>
          <p:nvPr>
            <p:ph type="subTitle" idx="1" hasCustomPrompt="1"/>
          </p:nvPr>
        </p:nvSpPr>
        <p:spPr>
          <a:xfrm>
            <a:off x="1524000" y="3239381"/>
            <a:ext cx="9144000" cy="284163"/>
          </a:xfrm>
        </p:spPr>
        <p:txBody>
          <a:bodyPr>
            <a:normAutofit/>
          </a:bodyPr>
          <a:lstStyle>
            <a:lvl1pPr marL="0" indent="0" algn="ctr">
              <a:buNone/>
              <a:defRPr sz="200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Click to add text</a:t>
            </a:r>
            <a:endParaRPr lang="en-FI" dirty="0"/>
          </a:p>
        </p:txBody>
      </p:sp>
      <p:sp>
        <p:nvSpPr>
          <p:cNvPr id="4" name="Date Placeholder 3">
            <a:extLst>
              <a:ext uri="{FF2B5EF4-FFF2-40B4-BE49-F238E27FC236}">
                <a16:creationId xmlns:a16="http://schemas.microsoft.com/office/drawing/2014/main" id="{0F0E8246-964E-0541-B480-18AA86E0029E}"/>
              </a:ext>
            </a:extLst>
          </p:cNvPr>
          <p:cNvSpPr>
            <a:spLocks noGrp="1"/>
          </p:cNvSpPr>
          <p:nvPr>
            <p:ph type="dt" sz="half" idx="10"/>
          </p:nvPr>
        </p:nvSpPr>
        <p:spPr/>
        <p:txBody>
          <a:bodyPr/>
          <a:lstStyle/>
          <a:p>
            <a:endParaRPr lang="en-FI" dirty="0"/>
          </a:p>
        </p:txBody>
      </p:sp>
      <p:sp>
        <p:nvSpPr>
          <p:cNvPr id="5" name="Footer Placeholder 4">
            <a:extLst>
              <a:ext uri="{FF2B5EF4-FFF2-40B4-BE49-F238E27FC236}">
                <a16:creationId xmlns:a16="http://schemas.microsoft.com/office/drawing/2014/main" id="{F033B08A-F81C-764E-87E4-77BFA97AF764}"/>
              </a:ext>
            </a:extLst>
          </p:cNvPr>
          <p:cNvSpPr>
            <a:spLocks noGrp="1"/>
          </p:cNvSpPr>
          <p:nvPr>
            <p:ph type="ftr" sz="quarter" idx="11"/>
          </p:nvPr>
        </p:nvSpPr>
        <p:spPr/>
        <p:txBody>
          <a:bodyPr/>
          <a:lstStyle/>
          <a:p>
            <a:endParaRPr lang="en-FI" dirty="0"/>
          </a:p>
        </p:txBody>
      </p:sp>
      <p:sp>
        <p:nvSpPr>
          <p:cNvPr id="21" name="Text Placeholder 19">
            <a:extLst>
              <a:ext uri="{FF2B5EF4-FFF2-40B4-BE49-F238E27FC236}">
                <a16:creationId xmlns:a16="http://schemas.microsoft.com/office/drawing/2014/main" id="{3F810F18-E552-4546-8DD9-F1FF1042F2C4}"/>
              </a:ext>
            </a:extLst>
          </p:cNvPr>
          <p:cNvSpPr>
            <a:spLocks noGrp="1"/>
          </p:cNvSpPr>
          <p:nvPr>
            <p:ph type="body" sz="quarter" idx="14" hasCustomPrompt="1"/>
          </p:nvPr>
        </p:nvSpPr>
        <p:spPr>
          <a:xfrm>
            <a:off x="5201878" y="4147115"/>
            <a:ext cx="1787887" cy="1815535"/>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en-FI" dirty="0"/>
              <a:t> </a:t>
            </a:r>
          </a:p>
        </p:txBody>
      </p:sp>
    </p:spTree>
    <p:extLst>
      <p:ext uri="{BB962C8B-B14F-4D97-AF65-F5344CB8AC3E}">
        <p14:creationId xmlns:p14="http://schemas.microsoft.com/office/powerpoint/2010/main" val="43237230"/>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8227-09EA-934A-A88E-26594341C812}"/>
              </a:ext>
            </a:extLst>
          </p:cNvPr>
          <p:cNvSpPr>
            <a:spLocks noGrp="1"/>
          </p:cNvSpPr>
          <p:nvPr>
            <p:ph type="title" hasCustomPrompt="1"/>
          </p:nvPr>
        </p:nvSpPr>
        <p:spPr/>
        <p:txBody>
          <a:bodyPr/>
          <a:lstStyle>
            <a:lvl1pPr>
              <a:defRPr/>
            </a:lvl1pPr>
          </a:lstStyle>
          <a:p>
            <a:r>
              <a:rPr lang="fi-FI" dirty="0"/>
              <a:t>Dian otsikko</a:t>
            </a:r>
            <a:endParaRPr lang="en-FI" dirty="0"/>
          </a:p>
        </p:txBody>
      </p:sp>
      <p:sp>
        <p:nvSpPr>
          <p:cNvPr id="3" name="Content Placeholder 2">
            <a:extLst>
              <a:ext uri="{FF2B5EF4-FFF2-40B4-BE49-F238E27FC236}">
                <a16:creationId xmlns:a16="http://schemas.microsoft.com/office/drawing/2014/main" id="{3E13DE84-A1B6-9543-8BB9-B74CEFC826F1}"/>
              </a:ext>
            </a:extLst>
          </p:cNvPr>
          <p:cNvSpPr>
            <a:spLocks noGrp="1"/>
          </p:cNvSpPr>
          <p:nvPr>
            <p:ph idx="1" hasCustomPrompt="1"/>
          </p:nvPr>
        </p:nvSpPr>
        <p:spPr>
          <a:xfrm>
            <a:off x="532985" y="1590676"/>
            <a:ext cx="8607841" cy="4352400"/>
          </a:xfrm>
        </p:spPr>
        <p:txBody>
          <a:bodyPr/>
          <a:lstStyle>
            <a:lvl1pPr marL="285750" indent="-285750">
              <a:lnSpc>
                <a:spcPct val="100000"/>
              </a:lnSpc>
              <a:buFont typeface="Arial" panose="020B0604020202020204" pitchFamily="34" charset="0"/>
              <a:buChar cha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Click to add text</a:t>
            </a:r>
          </a:p>
        </p:txBody>
      </p:sp>
      <p:sp>
        <p:nvSpPr>
          <p:cNvPr id="4" name="Date Placeholder 3">
            <a:extLst>
              <a:ext uri="{FF2B5EF4-FFF2-40B4-BE49-F238E27FC236}">
                <a16:creationId xmlns:a16="http://schemas.microsoft.com/office/drawing/2014/main" id="{E2D213B0-9BF0-1F46-9A7E-69F5E948FA47}"/>
              </a:ext>
            </a:extLst>
          </p:cNvPr>
          <p:cNvSpPr>
            <a:spLocks noGrp="1"/>
          </p:cNvSpPr>
          <p:nvPr>
            <p:ph type="dt" sz="half" idx="10"/>
          </p:nvPr>
        </p:nvSpPr>
        <p:spPr/>
        <p:txBody>
          <a:bodyPr/>
          <a:lstStyle/>
          <a:p>
            <a:endParaRPr lang="en-FI" dirty="0"/>
          </a:p>
        </p:txBody>
      </p:sp>
      <p:sp>
        <p:nvSpPr>
          <p:cNvPr id="5" name="Footer Placeholder 4">
            <a:extLst>
              <a:ext uri="{FF2B5EF4-FFF2-40B4-BE49-F238E27FC236}">
                <a16:creationId xmlns:a16="http://schemas.microsoft.com/office/drawing/2014/main" id="{87FA4239-C2C7-6A4F-9D7D-44A0B180D9C2}"/>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0909CB1-A7AA-674E-9F1F-2B869ADCDFCD}"/>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39769977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Väliotsikko harma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0815-FA99-E647-BE4F-ACEBDC784A9C}"/>
              </a:ext>
            </a:extLst>
          </p:cNvPr>
          <p:cNvSpPr>
            <a:spLocks noGrp="1"/>
          </p:cNvSpPr>
          <p:nvPr>
            <p:ph type="title" hasCustomPrompt="1"/>
          </p:nvPr>
        </p:nvSpPr>
        <p:spPr>
          <a:xfrm>
            <a:off x="532985" y="2885877"/>
            <a:ext cx="11116091" cy="699379"/>
          </a:xfrm>
        </p:spPr>
        <p:txBody>
          <a:bodyPr anchor="b"/>
          <a:lstStyle>
            <a:lvl1pPr>
              <a:defRPr sz="4800"/>
            </a:lvl1pPr>
          </a:lstStyle>
          <a:p>
            <a:r>
              <a:rPr lang="fi-FI" dirty="0"/>
              <a:t>Väliotsikko</a:t>
            </a:r>
            <a:endParaRPr lang="en-FI" dirty="0"/>
          </a:p>
        </p:txBody>
      </p:sp>
      <p:sp>
        <p:nvSpPr>
          <p:cNvPr id="3" name="Text Placeholder 2">
            <a:extLst>
              <a:ext uri="{FF2B5EF4-FFF2-40B4-BE49-F238E27FC236}">
                <a16:creationId xmlns:a16="http://schemas.microsoft.com/office/drawing/2014/main" id="{EDEDFA1F-4D5D-994B-B9DA-B9147D12CECE}"/>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27963370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äliotsikko keltainen">
    <p:bg>
      <p:bgPr>
        <a:solidFill>
          <a:schemeClr val="accent3"/>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7" name="Title 1">
            <a:extLst>
              <a:ext uri="{FF2B5EF4-FFF2-40B4-BE49-F238E27FC236}">
                <a16:creationId xmlns:a16="http://schemas.microsoft.com/office/drawing/2014/main" id="{5B14CE26-B592-BF4D-8AB2-A3A7566EFE1C}"/>
              </a:ext>
            </a:extLst>
          </p:cNvPr>
          <p:cNvSpPr>
            <a:spLocks noGrp="1"/>
          </p:cNvSpPr>
          <p:nvPr>
            <p:ph type="title" hasCustomPrompt="1"/>
          </p:nvPr>
        </p:nvSpPr>
        <p:spPr>
          <a:xfrm>
            <a:off x="532985" y="2885877"/>
            <a:ext cx="11116091" cy="699379"/>
          </a:xfrm>
        </p:spPr>
        <p:txBody>
          <a:bodyPr anchor="b"/>
          <a:lstStyle>
            <a:lvl1pPr>
              <a:defRPr sz="4800"/>
            </a:lvl1pPr>
          </a:lstStyle>
          <a:p>
            <a:r>
              <a:rPr lang="en-GB" dirty="0" err="1"/>
              <a:t>väliotsikko</a:t>
            </a:r>
            <a:endParaRPr lang="en-FI" dirty="0"/>
          </a:p>
        </p:txBody>
      </p:sp>
      <p:sp>
        <p:nvSpPr>
          <p:cNvPr id="8" name="Text Placeholder 2">
            <a:extLst>
              <a:ext uri="{FF2B5EF4-FFF2-40B4-BE49-F238E27FC236}">
                <a16:creationId xmlns:a16="http://schemas.microsoft.com/office/drawing/2014/main" id="{D8D754FB-954D-FA44-9DA9-F0E0150D7C89}"/>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spTree>
    <p:extLst>
      <p:ext uri="{BB962C8B-B14F-4D97-AF65-F5344CB8AC3E}">
        <p14:creationId xmlns:p14="http://schemas.microsoft.com/office/powerpoint/2010/main" val="42373451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Väliotsikko oranssi">
    <p:bg>
      <p:bgPr>
        <a:solidFill>
          <a:schemeClr val="accent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17D17A47-259E-8D42-A14C-4AD641A455C0}"/>
              </a:ext>
            </a:extLst>
          </p:cNvPr>
          <p:cNvSpPr/>
          <p:nvPr userDrawn="1"/>
        </p:nvSpPr>
        <p:spPr>
          <a:xfrm>
            <a:off x="10538343" y="5359726"/>
            <a:ext cx="857251" cy="301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1"/>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dirty="0"/>
          </a:p>
        </p:txBody>
      </p:sp>
      <p:sp>
        <p:nvSpPr>
          <p:cNvPr id="8" name="Title 1">
            <a:extLst>
              <a:ext uri="{FF2B5EF4-FFF2-40B4-BE49-F238E27FC236}">
                <a16:creationId xmlns:a16="http://schemas.microsoft.com/office/drawing/2014/main" id="{2409CF8A-9F6E-D847-9EC1-39C559709163}"/>
              </a:ext>
            </a:extLst>
          </p:cNvPr>
          <p:cNvSpPr>
            <a:spLocks noGrp="1"/>
          </p:cNvSpPr>
          <p:nvPr>
            <p:ph type="title" hasCustomPrompt="1"/>
          </p:nvPr>
        </p:nvSpPr>
        <p:spPr>
          <a:xfrm>
            <a:off x="532985" y="2885877"/>
            <a:ext cx="11116091" cy="699379"/>
          </a:xfrm>
        </p:spPr>
        <p:txBody>
          <a:bodyPr anchor="b"/>
          <a:lstStyle>
            <a:lvl1pPr>
              <a:defRPr sz="4800">
                <a:solidFill>
                  <a:schemeClr val="bg1"/>
                </a:solidFill>
              </a:defRPr>
            </a:lvl1pPr>
          </a:lstStyle>
          <a:p>
            <a:r>
              <a:rPr lang="en-GB" dirty="0" err="1"/>
              <a:t>väliotsikko</a:t>
            </a:r>
            <a:endParaRPr lang="en-FI" dirty="0"/>
          </a:p>
        </p:txBody>
      </p:sp>
      <p:sp>
        <p:nvSpPr>
          <p:cNvPr id="9" name="Text Placeholder 2">
            <a:extLst>
              <a:ext uri="{FF2B5EF4-FFF2-40B4-BE49-F238E27FC236}">
                <a16:creationId xmlns:a16="http://schemas.microsoft.com/office/drawing/2014/main" id="{41ADEB3A-60A1-B94A-A4E3-7827E12182AB}"/>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accent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pic>
        <p:nvPicPr>
          <p:cNvPr id="7" name="Kuva 6">
            <a:extLst>
              <a:ext uri="{FF2B5EF4-FFF2-40B4-BE49-F238E27FC236}">
                <a16:creationId xmlns:a16="http://schemas.microsoft.com/office/drawing/2014/main" id="{95AFC471-8621-A04B-A05F-A26F9F9E8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7048684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Väliotsikko sininen">
    <p:bg>
      <p:bgPr>
        <a:solidFill>
          <a:schemeClr val="tx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2"/>
                </a:solidFill>
              </a:defRPr>
            </a:lvl1pPr>
          </a:lstStyle>
          <a:p>
            <a:fld id="{E13288F7-76E5-7043-9CF9-E79F30AE9A2B}" type="slidenum">
              <a:rPr lang="en-FI" smtClean="0"/>
              <a:pPr/>
              <a:t>‹#›</a:t>
            </a:fld>
            <a:endParaRPr lang="en-FI" dirty="0"/>
          </a:p>
        </p:txBody>
      </p:sp>
      <p:sp>
        <p:nvSpPr>
          <p:cNvPr id="8" name="Title 1">
            <a:extLst>
              <a:ext uri="{FF2B5EF4-FFF2-40B4-BE49-F238E27FC236}">
                <a16:creationId xmlns:a16="http://schemas.microsoft.com/office/drawing/2014/main" id="{B88F7D58-26AA-AA48-89E5-E6F8C42A3941}"/>
              </a:ext>
            </a:extLst>
          </p:cNvPr>
          <p:cNvSpPr>
            <a:spLocks noGrp="1"/>
          </p:cNvSpPr>
          <p:nvPr>
            <p:ph type="title" hasCustomPrompt="1"/>
          </p:nvPr>
        </p:nvSpPr>
        <p:spPr>
          <a:xfrm>
            <a:off x="532985" y="2885877"/>
            <a:ext cx="11116091" cy="699379"/>
          </a:xfrm>
        </p:spPr>
        <p:txBody>
          <a:bodyPr anchor="b"/>
          <a:lstStyle>
            <a:lvl1pPr>
              <a:defRPr sz="4800">
                <a:solidFill>
                  <a:schemeClr val="accent3"/>
                </a:solidFill>
              </a:defRPr>
            </a:lvl1pPr>
          </a:lstStyle>
          <a:p>
            <a:r>
              <a:rPr lang="en-GB" dirty="0" err="1"/>
              <a:t>väliotsikko</a:t>
            </a:r>
            <a:endParaRPr lang="en-FI" dirty="0"/>
          </a:p>
        </p:txBody>
      </p:sp>
      <p:sp>
        <p:nvSpPr>
          <p:cNvPr id="9" name="Text Placeholder 2">
            <a:extLst>
              <a:ext uri="{FF2B5EF4-FFF2-40B4-BE49-F238E27FC236}">
                <a16:creationId xmlns:a16="http://schemas.microsoft.com/office/drawing/2014/main" id="{B48A036B-ED5B-1444-85B8-870110B6F5A8}"/>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pic>
        <p:nvPicPr>
          <p:cNvPr id="13" name="Kuva 12">
            <a:extLst>
              <a:ext uri="{FF2B5EF4-FFF2-40B4-BE49-F238E27FC236}">
                <a16:creationId xmlns:a16="http://schemas.microsoft.com/office/drawing/2014/main" id="{65CB3A75-4E1A-8D49-A20D-F305CD51B9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6877844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Väliotsikko taustakuvalla">
    <p:bg>
      <p:bgPr>
        <a:solidFill>
          <a:schemeClr val="bg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DF02B20-3A1E-9343-82BE-B88CB4656612}"/>
              </a:ext>
            </a:extLst>
          </p:cNvPr>
          <p:cNvSpPr>
            <a:spLocks noGrp="1"/>
          </p:cNvSpPr>
          <p:nvPr>
            <p:ph type="pic" sz="quarter" idx="13" hasCustomPrompt="1"/>
          </p:nvPr>
        </p:nvSpPr>
        <p:spPr>
          <a:xfrm>
            <a:off x="0" y="0"/>
            <a:ext cx="12192000" cy="6858000"/>
          </a:xfrm>
        </p:spPr>
        <p:txBody>
          <a:bodyPr lIns="540000" tIns="1512000" rIns="0">
            <a:normAutofit/>
          </a:bodyPr>
          <a:lstStyle>
            <a:lvl1pPr marL="0" indent="0">
              <a:buNone/>
              <a:defRPr sz="1400">
                <a:solidFill>
                  <a:schemeClr val="tx1">
                    <a:lumMod val="95000"/>
                  </a:schemeClr>
                </a:solidFill>
              </a:defRPr>
            </a:lvl1pPr>
          </a:lstStyle>
          <a:p>
            <a:r>
              <a:rPr lang="en-FI" dirty="0"/>
              <a:t> </a:t>
            </a:r>
          </a:p>
        </p:txBody>
      </p:sp>
      <p:sp>
        <p:nvSpPr>
          <p:cNvPr id="9" name="Title 1">
            <a:extLst>
              <a:ext uri="{FF2B5EF4-FFF2-40B4-BE49-F238E27FC236}">
                <a16:creationId xmlns:a16="http://schemas.microsoft.com/office/drawing/2014/main" id="{EAC4B0A6-DB36-7240-865C-07714C2AAE33}"/>
              </a:ext>
            </a:extLst>
          </p:cNvPr>
          <p:cNvSpPr>
            <a:spLocks noGrp="1"/>
          </p:cNvSpPr>
          <p:nvPr>
            <p:ph type="title" hasCustomPrompt="1"/>
          </p:nvPr>
        </p:nvSpPr>
        <p:spPr>
          <a:xfrm>
            <a:off x="532985" y="2885877"/>
            <a:ext cx="11116091" cy="699379"/>
          </a:xfrm>
        </p:spPr>
        <p:txBody>
          <a:bodyPr anchor="b"/>
          <a:lstStyle>
            <a:lvl1pPr>
              <a:defRPr sz="4800">
                <a:solidFill>
                  <a:schemeClr val="tx1"/>
                </a:solidFill>
              </a:defRPr>
            </a:lvl1pPr>
          </a:lstStyle>
          <a:p>
            <a:r>
              <a:rPr lang="fi-FI" dirty="0"/>
              <a:t>väliotsikko</a:t>
            </a:r>
            <a:endParaRPr lang="en-FI" dirty="0"/>
          </a:p>
        </p:txBody>
      </p:sp>
      <p:sp>
        <p:nvSpPr>
          <p:cNvPr id="10" name="Text Placeholder 2">
            <a:extLst>
              <a:ext uri="{FF2B5EF4-FFF2-40B4-BE49-F238E27FC236}">
                <a16:creationId xmlns:a16="http://schemas.microsoft.com/office/drawing/2014/main" id="{DA3845D2-5601-E34F-83C9-CCFF854B92D5}"/>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p>
            <a:fld id="{E13288F7-76E5-7043-9CF9-E79F30AE9A2B}" type="slidenum">
              <a:rPr lang="en-FI" smtClean="0"/>
              <a:t>‹#›</a:t>
            </a:fld>
            <a:endParaRPr lang="en-FI"/>
          </a:p>
        </p:txBody>
      </p:sp>
      <p:pic>
        <p:nvPicPr>
          <p:cNvPr id="13" name="Kuva 12">
            <a:extLst>
              <a:ext uri="{FF2B5EF4-FFF2-40B4-BE49-F238E27FC236}">
                <a16:creationId xmlns:a16="http://schemas.microsoft.com/office/drawing/2014/main" id="{6E35D6EB-6366-A842-BFB1-A694B7A930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35662960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sältö ja kuva">
    <p:bg>
      <p:bgPr>
        <a:solidFill>
          <a:schemeClr val="accent3"/>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48949D4B-0EB4-9645-A8A0-90D796A6A36B}"/>
              </a:ext>
            </a:extLst>
          </p:cNvPr>
          <p:cNvSpPr/>
          <p:nvPr userDrawn="1"/>
        </p:nvSpPr>
        <p:spPr>
          <a:xfrm>
            <a:off x="0" y="0"/>
            <a:ext cx="6096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9" y="1525774"/>
            <a:ext cx="5003923"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a:t>Dian </a:t>
            </a:r>
            <a:r>
              <a:rPr lang="en-GB" dirty="0" err="1"/>
              <a:t>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9" y="2045695"/>
            <a:ext cx="5003923"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1"/>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24" name="Picture Placeholder 23">
            <a:extLst>
              <a:ext uri="{FF2B5EF4-FFF2-40B4-BE49-F238E27FC236}">
                <a16:creationId xmlns:a16="http://schemas.microsoft.com/office/drawing/2014/main" id="{A4B48C50-7D31-1745-8EC1-4CAE42199F05}"/>
              </a:ext>
            </a:extLst>
          </p:cNvPr>
          <p:cNvSpPr>
            <a:spLocks noGrp="1"/>
          </p:cNvSpPr>
          <p:nvPr>
            <p:ph type="pic" sz="quarter" idx="13" hasCustomPrompt="1"/>
          </p:nvPr>
        </p:nvSpPr>
        <p:spPr>
          <a:xfrm>
            <a:off x="6838322"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946075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uva ja sisältö">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4"/>
            <a:ext cx="4998575"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a:t>Dian </a:t>
            </a:r>
            <a:r>
              <a:rPr lang="en-GB" dirty="0" err="1"/>
              <a:t>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5"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dirty="0"/>
          </a:p>
        </p:txBody>
      </p:sp>
      <p:sp>
        <p:nvSpPr>
          <p:cNvPr id="10" name="Picture Placeholder 9">
            <a:extLst>
              <a:ext uri="{FF2B5EF4-FFF2-40B4-BE49-F238E27FC236}">
                <a16:creationId xmlns:a16="http://schemas.microsoft.com/office/drawing/2014/main" id="{7DFAF63A-3A8B-7B48-8EBA-1D21B9AAB672}"/>
              </a:ext>
            </a:extLst>
          </p:cNvPr>
          <p:cNvSpPr>
            <a:spLocks noGrp="1"/>
          </p:cNvSpPr>
          <p:nvPr>
            <p:ph type="pic" sz="quarter" idx="13" hasCustomPrompt="1"/>
          </p:nvPr>
        </p:nvSpPr>
        <p:spPr>
          <a:xfrm>
            <a:off x="745498"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5514706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Kuva ja sisältö">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DF7CE9B-8492-CF41-861D-72750B283A10}"/>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351"/>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6650502" y="1525774"/>
            <a:ext cx="4998575" cy="365557"/>
          </a:xfrm>
        </p:spPr>
        <p:txBody>
          <a:bodyPr anchor="b">
            <a:noAutofit/>
          </a:bodyPr>
          <a:lstStyle>
            <a:lvl1pPr marL="0" indent="0">
              <a:buNone/>
              <a:defRPr sz="3200" b="1" cap="all" baseline="0">
                <a:latin typeface="Times New Roman" panose="02020603050405020304" pitchFamily="18" charset="0"/>
                <a:cs typeface="Times New Roman" panose="02020603050405020304"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a:t>Dian </a:t>
            </a:r>
            <a:r>
              <a:rPr lang="en-GB" dirty="0" err="1"/>
              <a:t>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6650502" y="2045695"/>
            <a:ext cx="4998575" cy="3684588"/>
          </a:xfrm>
        </p:spPr>
        <p:txBody>
          <a:bodyPr>
            <a:normAutofit/>
          </a:bodyPr>
          <a:lstStyle>
            <a:lvl1pPr marL="285744" indent="-285744">
              <a:lnSpc>
                <a:spcPts val="2400"/>
              </a:lnSpc>
              <a:spcBef>
                <a:spcPts val="1200"/>
              </a:spcBef>
              <a:buFont typeface="Arial" panose="020B0604020202020204" pitchFamily="34" charset="0"/>
              <a:buChar char="•"/>
              <a:defRPr sz="1800"/>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dirty="0"/>
          </a:p>
        </p:txBody>
      </p:sp>
      <p:sp>
        <p:nvSpPr>
          <p:cNvPr id="10" name="Picture Placeholder 9">
            <a:extLst>
              <a:ext uri="{FF2B5EF4-FFF2-40B4-BE49-F238E27FC236}">
                <a16:creationId xmlns:a16="http://schemas.microsoft.com/office/drawing/2014/main" id="{7DFAF63A-3A8B-7B48-8EBA-1D21B9AAB672}"/>
              </a:ext>
            </a:extLst>
          </p:cNvPr>
          <p:cNvSpPr>
            <a:spLocks noGrp="1"/>
          </p:cNvSpPr>
          <p:nvPr>
            <p:ph type="pic" sz="quarter" idx="13" hasCustomPrompt="1"/>
          </p:nvPr>
        </p:nvSpPr>
        <p:spPr>
          <a:xfrm>
            <a:off x="745498" y="545891"/>
            <a:ext cx="4605007" cy="578046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6743073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tsikko, alaotsikot ja 2 sarak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4161-A0F1-BA4B-A912-B310F2D2D59C}"/>
              </a:ext>
            </a:extLst>
          </p:cNvPr>
          <p:cNvSpPr>
            <a:spLocks noGrp="1"/>
          </p:cNvSpPr>
          <p:nvPr>
            <p:ph type="title" hasCustomPrompt="1"/>
          </p:nvPr>
        </p:nvSpPr>
        <p:spPr>
          <a:xfrm>
            <a:off x="552328" y="536576"/>
            <a:ext cx="11096747" cy="492203"/>
          </a:xfrm>
        </p:spPr>
        <p:txBody>
          <a:bodyPr/>
          <a:lstStyle>
            <a:lvl1pPr>
              <a:defRPr/>
            </a:lvl1pPr>
          </a:lstStyle>
          <a:p>
            <a:r>
              <a:rPr lang="en-GB" dirty="0"/>
              <a:t>Dian </a:t>
            </a:r>
            <a:r>
              <a:rPr lang="en-GB" dirty="0" err="1"/>
              <a:t>otsikko</a:t>
            </a:r>
            <a:endParaRPr lang="en-FI" dirty="0"/>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8" y="1525774"/>
            <a:ext cx="5273797"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err="1"/>
              <a:t>Alaotsikko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8" y="2045695"/>
            <a:ext cx="5273797" cy="3684588"/>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5" name="Text Placeholder 4">
            <a:extLst>
              <a:ext uri="{FF2B5EF4-FFF2-40B4-BE49-F238E27FC236}">
                <a16:creationId xmlns:a16="http://schemas.microsoft.com/office/drawing/2014/main" id="{FDE436B5-620D-8C4A-8067-A73F6D236120}"/>
              </a:ext>
            </a:extLst>
          </p:cNvPr>
          <p:cNvSpPr>
            <a:spLocks noGrp="1"/>
          </p:cNvSpPr>
          <p:nvPr>
            <p:ph type="body" sz="quarter" idx="3" hasCustomPrompt="1"/>
          </p:nvPr>
        </p:nvSpPr>
        <p:spPr>
          <a:xfrm>
            <a:off x="6362701" y="1525774"/>
            <a:ext cx="5296316"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err="1"/>
              <a:t>Alaotsikko</a:t>
            </a:r>
            <a:endParaRPr lang="en-GB" dirty="0"/>
          </a:p>
        </p:txBody>
      </p:sp>
      <p:sp>
        <p:nvSpPr>
          <p:cNvPr id="6" name="Content Placeholder 5">
            <a:extLst>
              <a:ext uri="{FF2B5EF4-FFF2-40B4-BE49-F238E27FC236}">
                <a16:creationId xmlns:a16="http://schemas.microsoft.com/office/drawing/2014/main" id="{AB68C3D4-6FEB-8543-A201-BA63F1413CA3}"/>
              </a:ext>
            </a:extLst>
          </p:cNvPr>
          <p:cNvSpPr>
            <a:spLocks noGrp="1"/>
          </p:cNvSpPr>
          <p:nvPr>
            <p:ph sz="quarter" idx="4" hasCustomPrompt="1"/>
          </p:nvPr>
        </p:nvSpPr>
        <p:spPr>
          <a:xfrm>
            <a:off x="6362701" y="2045695"/>
            <a:ext cx="5296316" cy="3684588"/>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19607513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tsikko, alaotsikot ja 3 sarak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4161-A0F1-BA4B-A912-B310F2D2D59C}"/>
              </a:ext>
            </a:extLst>
          </p:cNvPr>
          <p:cNvSpPr>
            <a:spLocks noGrp="1"/>
          </p:cNvSpPr>
          <p:nvPr>
            <p:ph type="title" hasCustomPrompt="1"/>
          </p:nvPr>
        </p:nvSpPr>
        <p:spPr>
          <a:xfrm>
            <a:off x="552328" y="536576"/>
            <a:ext cx="11096747" cy="492203"/>
          </a:xfrm>
        </p:spPr>
        <p:txBody>
          <a:bodyPr/>
          <a:lstStyle>
            <a:lvl1pPr>
              <a:defRPr/>
            </a:lvl1pPr>
          </a:lstStyle>
          <a:p>
            <a:r>
              <a:rPr lang="en-GB" dirty="0"/>
              <a:t>Dian </a:t>
            </a:r>
            <a:r>
              <a:rPr lang="en-GB" dirty="0" err="1"/>
              <a:t>Otsikko</a:t>
            </a:r>
            <a:endParaRPr lang="en-FI" dirty="0"/>
          </a:p>
        </p:txBody>
      </p:sp>
      <p:sp>
        <p:nvSpPr>
          <p:cNvPr id="3" name="Text Placeholder 2">
            <a:extLst>
              <a:ext uri="{FF2B5EF4-FFF2-40B4-BE49-F238E27FC236}">
                <a16:creationId xmlns:a16="http://schemas.microsoft.com/office/drawing/2014/main" id="{06A0F758-F022-9543-9CB7-D191C4C513D9}"/>
              </a:ext>
            </a:extLst>
          </p:cNvPr>
          <p:cNvSpPr>
            <a:spLocks noGrp="1"/>
          </p:cNvSpPr>
          <p:nvPr>
            <p:ph type="body" idx="1" hasCustomPrompt="1"/>
          </p:nvPr>
        </p:nvSpPr>
        <p:spPr>
          <a:xfrm>
            <a:off x="552329" y="1525774"/>
            <a:ext cx="3148063"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err="1"/>
              <a:t>Alaotsikko</a:t>
            </a:r>
            <a:endParaRPr lang="en-GB" dirty="0"/>
          </a:p>
        </p:txBody>
      </p:sp>
      <p:sp>
        <p:nvSpPr>
          <p:cNvPr id="4" name="Content Placeholder 3">
            <a:extLst>
              <a:ext uri="{FF2B5EF4-FFF2-40B4-BE49-F238E27FC236}">
                <a16:creationId xmlns:a16="http://schemas.microsoft.com/office/drawing/2014/main" id="{9B48E099-794A-664F-9867-137189C61699}"/>
              </a:ext>
            </a:extLst>
          </p:cNvPr>
          <p:cNvSpPr>
            <a:spLocks noGrp="1"/>
          </p:cNvSpPr>
          <p:nvPr>
            <p:ph sz="half" idx="2" hasCustomPrompt="1"/>
          </p:nvPr>
        </p:nvSpPr>
        <p:spPr>
          <a:xfrm>
            <a:off x="552329" y="2045695"/>
            <a:ext cx="3148063" cy="3684588"/>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7" name="Date Placeholder 6">
            <a:extLst>
              <a:ext uri="{FF2B5EF4-FFF2-40B4-BE49-F238E27FC236}">
                <a16:creationId xmlns:a16="http://schemas.microsoft.com/office/drawing/2014/main" id="{C2661B99-71CF-1640-8849-228043A733E7}"/>
              </a:ext>
            </a:extLst>
          </p:cNvPr>
          <p:cNvSpPr>
            <a:spLocks noGrp="1"/>
          </p:cNvSpPr>
          <p:nvPr>
            <p:ph type="dt" sz="half" idx="10"/>
          </p:nvPr>
        </p:nvSpPr>
        <p:spPr/>
        <p:txBody>
          <a:bodyPr/>
          <a:lstStyle/>
          <a:p>
            <a:endParaRPr lang="en-FI"/>
          </a:p>
        </p:txBody>
      </p:sp>
      <p:sp>
        <p:nvSpPr>
          <p:cNvPr id="8" name="Footer Placeholder 7">
            <a:extLst>
              <a:ext uri="{FF2B5EF4-FFF2-40B4-BE49-F238E27FC236}">
                <a16:creationId xmlns:a16="http://schemas.microsoft.com/office/drawing/2014/main" id="{C36F4472-C6D7-7547-8AC6-CDFB978692E3}"/>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9774B95C-BBCA-1C4D-A0E2-B7F71C51B98F}"/>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27" name="Text Placeholder 2">
            <a:extLst>
              <a:ext uri="{FF2B5EF4-FFF2-40B4-BE49-F238E27FC236}">
                <a16:creationId xmlns:a16="http://schemas.microsoft.com/office/drawing/2014/main" id="{1846117C-1489-F44C-B77E-C72723E67CAE}"/>
              </a:ext>
            </a:extLst>
          </p:cNvPr>
          <p:cNvSpPr>
            <a:spLocks noGrp="1"/>
          </p:cNvSpPr>
          <p:nvPr>
            <p:ph type="body" idx="13" hasCustomPrompt="1"/>
          </p:nvPr>
        </p:nvSpPr>
        <p:spPr>
          <a:xfrm>
            <a:off x="4526670" y="1525774"/>
            <a:ext cx="3148063"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err="1"/>
              <a:t>Alaotsikko</a:t>
            </a:r>
            <a:endParaRPr lang="en-GB" dirty="0"/>
          </a:p>
        </p:txBody>
      </p:sp>
      <p:sp>
        <p:nvSpPr>
          <p:cNvPr id="28" name="Content Placeholder 3">
            <a:extLst>
              <a:ext uri="{FF2B5EF4-FFF2-40B4-BE49-F238E27FC236}">
                <a16:creationId xmlns:a16="http://schemas.microsoft.com/office/drawing/2014/main" id="{35C3F805-A50B-7E40-90CE-C072A312CC85}"/>
              </a:ext>
            </a:extLst>
          </p:cNvPr>
          <p:cNvSpPr>
            <a:spLocks noGrp="1"/>
          </p:cNvSpPr>
          <p:nvPr>
            <p:ph sz="half" idx="14" hasCustomPrompt="1"/>
          </p:nvPr>
        </p:nvSpPr>
        <p:spPr>
          <a:xfrm>
            <a:off x="4526670" y="2045695"/>
            <a:ext cx="3148063" cy="3684588"/>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p:txBody>
      </p:sp>
      <p:sp>
        <p:nvSpPr>
          <p:cNvPr id="30" name="Text Placeholder 2">
            <a:extLst>
              <a:ext uri="{FF2B5EF4-FFF2-40B4-BE49-F238E27FC236}">
                <a16:creationId xmlns:a16="http://schemas.microsoft.com/office/drawing/2014/main" id="{E02B0A65-D75A-7842-A0E2-9C4A2ED8A40A}"/>
              </a:ext>
            </a:extLst>
          </p:cNvPr>
          <p:cNvSpPr>
            <a:spLocks noGrp="1"/>
          </p:cNvSpPr>
          <p:nvPr>
            <p:ph type="body" idx="15" hasCustomPrompt="1"/>
          </p:nvPr>
        </p:nvSpPr>
        <p:spPr>
          <a:xfrm>
            <a:off x="8501014" y="1525774"/>
            <a:ext cx="3148063" cy="365557"/>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err="1"/>
              <a:t>Alaotsikko</a:t>
            </a:r>
            <a:endParaRPr lang="en-GB" dirty="0"/>
          </a:p>
        </p:txBody>
      </p:sp>
      <p:sp>
        <p:nvSpPr>
          <p:cNvPr id="31" name="Content Placeholder 3">
            <a:extLst>
              <a:ext uri="{FF2B5EF4-FFF2-40B4-BE49-F238E27FC236}">
                <a16:creationId xmlns:a16="http://schemas.microsoft.com/office/drawing/2014/main" id="{AC40FECF-0CC6-9446-8C8C-5C03CD5CAF29}"/>
              </a:ext>
            </a:extLst>
          </p:cNvPr>
          <p:cNvSpPr>
            <a:spLocks noGrp="1"/>
          </p:cNvSpPr>
          <p:nvPr>
            <p:ph sz="half" idx="16" hasCustomPrompt="1"/>
          </p:nvPr>
        </p:nvSpPr>
        <p:spPr>
          <a:xfrm>
            <a:off x="8501014" y="2045695"/>
            <a:ext cx="3148063" cy="3684588"/>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p:txBody>
      </p:sp>
    </p:spTree>
    <p:extLst>
      <p:ext uri="{BB962C8B-B14F-4D97-AF65-F5344CB8AC3E}">
        <p14:creationId xmlns:p14="http://schemas.microsoft.com/office/powerpoint/2010/main" val="3884121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tsikko ja 2 sarakett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01B6EA-0DDB-AE4C-8964-C06509D1BAD2}"/>
              </a:ext>
            </a:extLst>
          </p:cNvPr>
          <p:cNvSpPr>
            <a:spLocks noGrp="1"/>
          </p:cNvSpPr>
          <p:nvPr>
            <p:ph sz="half" idx="1" hasCustomPrompt="1"/>
          </p:nvPr>
        </p:nvSpPr>
        <p:spPr>
          <a:xfrm>
            <a:off x="538162" y="1516895"/>
            <a:ext cx="5287963" cy="4351339"/>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4" name="Content Placeholder 3">
            <a:extLst>
              <a:ext uri="{FF2B5EF4-FFF2-40B4-BE49-F238E27FC236}">
                <a16:creationId xmlns:a16="http://schemas.microsoft.com/office/drawing/2014/main" id="{1E72705C-CD97-224E-B6ED-11DDFC07AC20}"/>
              </a:ext>
            </a:extLst>
          </p:cNvPr>
          <p:cNvSpPr>
            <a:spLocks noGrp="1"/>
          </p:cNvSpPr>
          <p:nvPr>
            <p:ph sz="half" idx="2" hasCustomPrompt="1"/>
          </p:nvPr>
        </p:nvSpPr>
        <p:spPr>
          <a:xfrm>
            <a:off x="6365877" y="1516895"/>
            <a:ext cx="5287960" cy="4351339"/>
          </a:xfrm>
        </p:spPr>
        <p:txBody>
          <a:bodyPr/>
          <a:lstStyle>
            <a:lvl1pPr marL="285744" indent="-285744">
              <a:lnSpc>
                <a:spcPct val="100000"/>
              </a:lnSpc>
              <a:buFont typeface="Arial" panose="020B0604020202020204" pitchFamily="34" charset="0"/>
              <a:buChar char="•"/>
              <a:defRPr/>
            </a:lvl1pPr>
          </a:lstStyle>
          <a:p>
            <a:pPr lvl="0"/>
            <a:r>
              <a:rPr lang="en-GB" dirty="0" err="1"/>
              <a:t>Teksti</a:t>
            </a:r>
            <a:endParaRPr lang="en-GB" dirty="0"/>
          </a:p>
          <a:p>
            <a:pPr lvl="0"/>
            <a:r>
              <a:rPr lang="en-GB" dirty="0" err="1"/>
              <a:t>Teksti</a:t>
            </a:r>
            <a:endParaRPr lang="en-GB" dirty="0"/>
          </a:p>
          <a:p>
            <a:pPr lvl="0"/>
            <a:r>
              <a:rPr lang="en-GB" dirty="0" err="1"/>
              <a:t>Teksti</a:t>
            </a:r>
            <a:endParaRPr lang="en-GB" dirty="0"/>
          </a:p>
          <a:p>
            <a:pPr lvl="0"/>
            <a:endParaRPr lang="en-GB" dirty="0"/>
          </a:p>
        </p:txBody>
      </p:sp>
      <p:sp>
        <p:nvSpPr>
          <p:cNvPr id="5" name="Date Placeholder 4">
            <a:extLst>
              <a:ext uri="{FF2B5EF4-FFF2-40B4-BE49-F238E27FC236}">
                <a16:creationId xmlns:a16="http://schemas.microsoft.com/office/drawing/2014/main" id="{6755E107-5179-A84C-9077-E43E69155116}"/>
              </a:ext>
            </a:extLst>
          </p:cNvPr>
          <p:cNvSpPr>
            <a:spLocks noGrp="1"/>
          </p:cNvSpPr>
          <p:nvPr>
            <p:ph type="dt" sz="half" idx="10"/>
          </p:nvPr>
        </p:nvSpPr>
        <p:spPr/>
        <p:txBody>
          <a:bodyPr/>
          <a:lstStyle/>
          <a:p>
            <a:endParaRPr lang="en-FI"/>
          </a:p>
        </p:txBody>
      </p:sp>
      <p:sp>
        <p:nvSpPr>
          <p:cNvPr id="6" name="Footer Placeholder 5">
            <a:extLst>
              <a:ext uri="{FF2B5EF4-FFF2-40B4-BE49-F238E27FC236}">
                <a16:creationId xmlns:a16="http://schemas.microsoft.com/office/drawing/2014/main" id="{6DA82A1D-31DC-DF4D-A910-7C94AA632F4E}"/>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8A42E973-E0B6-7544-8E48-64EB5D1357FE}"/>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8" name="Title 1">
            <a:extLst>
              <a:ext uri="{FF2B5EF4-FFF2-40B4-BE49-F238E27FC236}">
                <a16:creationId xmlns:a16="http://schemas.microsoft.com/office/drawing/2014/main" id="{284867C1-C845-8244-9DA3-E5508E14A321}"/>
              </a:ext>
            </a:extLst>
          </p:cNvPr>
          <p:cNvSpPr>
            <a:spLocks noGrp="1"/>
          </p:cNvSpPr>
          <p:nvPr>
            <p:ph type="title" hasCustomPrompt="1"/>
          </p:nvPr>
        </p:nvSpPr>
        <p:spPr>
          <a:xfrm>
            <a:off x="552328" y="536576"/>
            <a:ext cx="11101511" cy="492203"/>
          </a:xfrm>
        </p:spPr>
        <p:txBody>
          <a:bodyPr/>
          <a:lstStyle>
            <a:lvl1pPr>
              <a:defRPr/>
            </a:lvl1pPr>
          </a:lstStyle>
          <a:p>
            <a:r>
              <a:rPr lang="en-GB" dirty="0"/>
              <a:t>Dian </a:t>
            </a:r>
            <a:r>
              <a:rPr lang="en-GB" dirty="0" err="1"/>
              <a:t>otsikko</a:t>
            </a:r>
            <a:endParaRPr lang="en-FI" dirty="0"/>
          </a:p>
        </p:txBody>
      </p:sp>
    </p:spTree>
    <p:extLst>
      <p:ext uri="{BB962C8B-B14F-4D97-AF65-F5344CB8AC3E}">
        <p14:creationId xmlns:p14="http://schemas.microsoft.com/office/powerpoint/2010/main" val="8984575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tsikko ja kuvio">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8FAF0D6-0DA3-F94D-AF2D-589E6451A4B1}"/>
              </a:ext>
            </a:extLst>
          </p:cNvPr>
          <p:cNvSpPr>
            <a:spLocks noGrp="1"/>
          </p:cNvSpPr>
          <p:nvPr>
            <p:ph type="dt" sz="half" idx="10"/>
          </p:nvPr>
        </p:nvSpPr>
        <p:spPr/>
        <p:txBody>
          <a:bodyPr/>
          <a:lstStyle/>
          <a:p>
            <a:endParaRPr lang="en-FI"/>
          </a:p>
        </p:txBody>
      </p:sp>
      <p:sp>
        <p:nvSpPr>
          <p:cNvPr id="4" name="Footer Placeholder 3">
            <a:extLst>
              <a:ext uri="{FF2B5EF4-FFF2-40B4-BE49-F238E27FC236}">
                <a16:creationId xmlns:a16="http://schemas.microsoft.com/office/drawing/2014/main" id="{A12537D0-4CAD-394E-B741-9674750B5202}"/>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3E481C50-CBAB-5646-B049-1CB3E84912C5}"/>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6" name="Title 1">
            <a:extLst>
              <a:ext uri="{FF2B5EF4-FFF2-40B4-BE49-F238E27FC236}">
                <a16:creationId xmlns:a16="http://schemas.microsoft.com/office/drawing/2014/main" id="{DB35197A-CA1A-1B4F-9BF5-6F77B18EEAD0}"/>
              </a:ext>
            </a:extLst>
          </p:cNvPr>
          <p:cNvSpPr>
            <a:spLocks noGrp="1"/>
          </p:cNvSpPr>
          <p:nvPr>
            <p:ph type="title" hasCustomPrompt="1"/>
          </p:nvPr>
        </p:nvSpPr>
        <p:spPr>
          <a:xfrm>
            <a:off x="552328" y="536576"/>
            <a:ext cx="11096747" cy="492203"/>
          </a:xfrm>
        </p:spPr>
        <p:txBody>
          <a:bodyPr/>
          <a:lstStyle>
            <a:lvl1pPr>
              <a:defRPr/>
            </a:lvl1pPr>
          </a:lstStyle>
          <a:p>
            <a:r>
              <a:rPr lang="en-GB" dirty="0"/>
              <a:t>Dian </a:t>
            </a:r>
            <a:r>
              <a:rPr lang="en-GB" dirty="0" err="1"/>
              <a:t>otsikko</a:t>
            </a:r>
            <a:endParaRPr lang="en-FI" dirty="0"/>
          </a:p>
        </p:txBody>
      </p:sp>
      <p:sp>
        <p:nvSpPr>
          <p:cNvPr id="7" name="Table Placeholder 6">
            <a:extLst>
              <a:ext uri="{FF2B5EF4-FFF2-40B4-BE49-F238E27FC236}">
                <a16:creationId xmlns:a16="http://schemas.microsoft.com/office/drawing/2014/main" id="{917A7DC3-1FD6-AD4C-8C7E-DF57CED7651C}"/>
              </a:ext>
            </a:extLst>
          </p:cNvPr>
          <p:cNvSpPr>
            <a:spLocks noGrp="1"/>
          </p:cNvSpPr>
          <p:nvPr>
            <p:ph type="tbl" sz="quarter" idx="13" hasCustomPrompt="1"/>
          </p:nvPr>
        </p:nvSpPr>
        <p:spPr>
          <a:xfrm>
            <a:off x="552452" y="1141414"/>
            <a:ext cx="11096625" cy="5173663"/>
          </a:xfrm>
        </p:spPr>
        <p:txBody>
          <a:bodyPr anchor="ctr"/>
          <a:lstStyle>
            <a:lvl1pPr marL="0" indent="0" algn="ctr">
              <a:buNone/>
              <a:defRPr>
                <a:solidFill>
                  <a:schemeClr val="accent6"/>
                </a:solidFill>
              </a:defRPr>
            </a:lvl1pPr>
          </a:lstStyle>
          <a:p>
            <a:r>
              <a:rPr lang="en-FI" dirty="0"/>
              <a:t>Click to add table</a:t>
            </a:r>
          </a:p>
        </p:txBody>
      </p:sp>
    </p:spTree>
    <p:extLst>
      <p:ext uri="{BB962C8B-B14F-4D97-AF65-F5344CB8AC3E}">
        <p14:creationId xmlns:p14="http://schemas.microsoft.com/office/powerpoint/2010/main" val="3514155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8FAF0D6-0DA3-F94D-AF2D-589E6451A4B1}"/>
              </a:ext>
            </a:extLst>
          </p:cNvPr>
          <p:cNvSpPr>
            <a:spLocks noGrp="1"/>
          </p:cNvSpPr>
          <p:nvPr>
            <p:ph type="dt" sz="half" idx="10"/>
          </p:nvPr>
        </p:nvSpPr>
        <p:spPr/>
        <p:txBody>
          <a:bodyPr/>
          <a:lstStyle/>
          <a:p>
            <a:endParaRPr lang="en-FI"/>
          </a:p>
        </p:txBody>
      </p:sp>
      <p:sp>
        <p:nvSpPr>
          <p:cNvPr id="4" name="Footer Placeholder 3">
            <a:extLst>
              <a:ext uri="{FF2B5EF4-FFF2-40B4-BE49-F238E27FC236}">
                <a16:creationId xmlns:a16="http://schemas.microsoft.com/office/drawing/2014/main" id="{A12537D0-4CAD-394E-B741-9674750B5202}"/>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3E481C50-CBAB-5646-B049-1CB3E84912C5}"/>
              </a:ext>
            </a:extLst>
          </p:cNvPr>
          <p:cNvSpPr>
            <a:spLocks noGrp="1"/>
          </p:cNvSpPr>
          <p:nvPr>
            <p:ph type="sldNum" sz="quarter" idx="12"/>
          </p:nvPr>
        </p:nvSpPr>
        <p:spPr/>
        <p:txBody>
          <a:bodyPr/>
          <a:lstStyle/>
          <a:p>
            <a:fld id="{E13288F7-76E5-7043-9CF9-E79F30AE9A2B}" type="slidenum">
              <a:rPr lang="en-FI" smtClean="0"/>
              <a:t>‹#›</a:t>
            </a:fld>
            <a:endParaRPr lang="en-FI"/>
          </a:p>
        </p:txBody>
      </p:sp>
      <p:sp>
        <p:nvSpPr>
          <p:cNvPr id="6" name="Title 1">
            <a:extLst>
              <a:ext uri="{FF2B5EF4-FFF2-40B4-BE49-F238E27FC236}">
                <a16:creationId xmlns:a16="http://schemas.microsoft.com/office/drawing/2014/main" id="{DB35197A-CA1A-1B4F-9BF5-6F77B18EEAD0}"/>
              </a:ext>
            </a:extLst>
          </p:cNvPr>
          <p:cNvSpPr>
            <a:spLocks noGrp="1"/>
          </p:cNvSpPr>
          <p:nvPr>
            <p:ph type="title" hasCustomPrompt="1"/>
          </p:nvPr>
        </p:nvSpPr>
        <p:spPr>
          <a:xfrm>
            <a:off x="552328" y="536576"/>
            <a:ext cx="11096747" cy="492203"/>
          </a:xfrm>
        </p:spPr>
        <p:txBody>
          <a:bodyPr/>
          <a:lstStyle>
            <a:lvl1pPr>
              <a:defRPr/>
            </a:lvl1pPr>
          </a:lstStyle>
          <a:p>
            <a:r>
              <a:rPr lang="en-GB" dirty="0"/>
              <a:t>Dian </a:t>
            </a:r>
            <a:r>
              <a:rPr lang="en-GB" dirty="0" err="1"/>
              <a:t>otsikko</a:t>
            </a:r>
            <a:endParaRPr lang="en-FI" dirty="0"/>
          </a:p>
        </p:txBody>
      </p:sp>
    </p:spTree>
    <p:extLst>
      <p:ext uri="{BB962C8B-B14F-4D97-AF65-F5344CB8AC3E}">
        <p14:creationId xmlns:p14="http://schemas.microsoft.com/office/powerpoint/2010/main" val="9343821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D4C619-EE95-7B4D-83DE-A6AAD329D9D5}"/>
              </a:ext>
            </a:extLst>
          </p:cNvPr>
          <p:cNvSpPr>
            <a:spLocks noGrp="1"/>
          </p:cNvSpPr>
          <p:nvPr>
            <p:ph type="dt" sz="half" idx="10"/>
          </p:nvPr>
        </p:nvSpPr>
        <p:spPr/>
        <p:txBody>
          <a:bodyPr/>
          <a:lstStyle/>
          <a:p>
            <a:endParaRPr lang="en-FI"/>
          </a:p>
        </p:txBody>
      </p:sp>
      <p:sp>
        <p:nvSpPr>
          <p:cNvPr id="3" name="Footer Placeholder 2">
            <a:extLst>
              <a:ext uri="{FF2B5EF4-FFF2-40B4-BE49-F238E27FC236}">
                <a16:creationId xmlns:a16="http://schemas.microsoft.com/office/drawing/2014/main" id="{569DA92C-2749-284D-9FBA-E48333449D7F}"/>
              </a:ext>
            </a:extLst>
          </p:cNvPr>
          <p:cNvSpPr>
            <a:spLocks noGrp="1"/>
          </p:cNvSpPr>
          <p:nvPr>
            <p:ph type="ftr" sz="quarter" idx="11"/>
          </p:nvPr>
        </p:nvSpPr>
        <p:spPr/>
        <p:txBody>
          <a:bodyPr/>
          <a:lstStyle/>
          <a:p>
            <a:endParaRPr lang="en-FI"/>
          </a:p>
        </p:txBody>
      </p:sp>
      <p:sp>
        <p:nvSpPr>
          <p:cNvPr id="4" name="Slide Number Placeholder 3">
            <a:extLst>
              <a:ext uri="{FF2B5EF4-FFF2-40B4-BE49-F238E27FC236}">
                <a16:creationId xmlns:a16="http://schemas.microsoft.com/office/drawing/2014/main" id="{85433B4A-B818-C049-9588-6A135ABE11D7}"/>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32122481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ekstinosto">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1"/>
                </a:solidFill>
              </a:defRPr>
            </a:lvl1pPr>
          </a:lstStyle>
          <a:p>
            <a:fld id="{E13288F7-76E5-7043-9CF9-E79F30AE9A2B}" type="slidenum">
              <a:rPr lang="en-FI" smtClean="0"/>
              <a:pPr/>
              <a:t>‹#›</a:t>
            </a:fld>
            <a:endParaRPr lang="en-FI" dirty="0"/>
          </a:p>
        </p:txBody>
      </p:sp>
      <p:sp>
        <p:nvSpPr>
          <p:cNvPr id="8" name="Title 1">
            <a:extLst>
              <a:ext uri="{FF2B5EF4-FFF2-40B4-BE49-F238E27FC236}">
                <a16:creationId xmlns:a16="http://schemas.microsoft.com/office/drawing/2014/main" id="{2409CF8A-9F6E-D847-9EC1-39C559709163}"/>
              </a:ext>
            </a:extLst>
          </p:cNvPr>
          <p:cNvSpPr>
            <a:spLocks noGrp="1"/>
          </p:cNvSpPr>
          <p:nvPr>
            <p:ph type="title" hasCustomPrompt="1"/>
          </p:nvPr>
        </p:nvSpPr>
        <p:spPr>
          <a:xfrm>
            <a:off x="532985" y="2885877"/>
            <a:ext cx="11116091" cy="699379"/>
          </a:xfrm>
        </p:spPr>
        <p:txBody>
          <a:bodyPr anchor="b"/>
          <a:lstStyle>
            <a:lvl1pPr>
              <a:defRPr sz="4800">
                <a:solidFill>
                  <a:schemeClr val="bg1"/>
                </a:solidFill>
              </a:defRPr>
            </a:lvl1pPr>
          </a:lstStyle>
          <a:p>
            <a:r>
              <a:rPr lang="en-GB" dirty="0" err="1"/>
              <a:t>Tekstinosto</a:t>
            </a:r>
            <a:endParaRPr lang="en-FI" dirty="0"/>
          </a:p>
        </p:txBody>
      </p:sp>
      <p:sp>
        <p:nvSpPr>
          <p:cNvPr id="9" name="Text Placeholder 2">
            <a:extLst>
              <a:ext uri="{FF2B5EF4-FFF2-40B4-BE49-F238E27FC236}">
                <a16:creationId xmlns:a16="http://schemas.microsoft.com/office/drawing/2014/main" id="{41ADEB3A-60A1-B94A-A4E3-7827E12182AB}"/>
              </a:ext>
            </a:extLst>
          </p:cNvPr>
          <p:cNvSpPr>
            <a:spLocks noGrp="1"/>
          </p:cNvSpPr>
          <p:nvPr>
            <p:ph type="body" idx="1" hasCustomPrompt="1"/>
          </p:nvPr>
        </p:nvSpPr>
        <p:spPr>
          <a:xfrm>
            <a:off x="532985" y="3697961"/>
            <a:ext cx="10639841" cy="1674140"/>
          </a:xfrm>
        </p:spPr>
        <p:txBody>
          <a:bodyPr>
            <a:normAutofit/>
          </a:bodyPr>
          <a:lstStyle>
            <a:lvl1pPr marL="0" indent="0">
              <a:lnSpc>
                <a:spcPct val="100000"/>
              </a:lnSpc>
              <a:buNone/>
              <a:defRPr lang="fi-FI" sz="2000" smtClean="0">
                <a:solidFill>
                  <a:schemeClr val="accent3"/>
                </a:solidFill>
                <a:effectLs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err="1">
                <a:effectLst/>
                <a:latin typeface="Helvetica Neue" panose="02000503000000020004" pitchFamily="2" charset="0"/>
              </a:rPr>
              <a:t>Lorem</a:t>
            </a:r>
            <a:r>
              <a:rPr lang="fi-FI" dirty="0">
                <a:effectLst/>
                <a:latin typeface="Helvetica Neue" panose="02000503000000020004" pitchFamily="2" charset="0"/>
              </a:rPr>
              <a:t> </a:t>
            </a:r>
            <a:r>
              <a:rPr lang="fi-FI" dirty="0" err="1">
                <a:effectLst/>
                <a:latin typeface="Helvetica Neue" panose="02000503000000020004" pitchFamily="2" charset="0"/>
              </a:rPr>
              <a:t>ipsum</a:t>
            </a:r>
            <a:r>
              <a:rPr lang="fi-FI" dirty="0">
                <a:effectLst/>
                <a:latin typeface="Helvetica Neue" panose="02000503000000020004" pitchFamily="2" charset="0"/>
              </a:rPr>
              <a:t> </a:t>
            </a:r>
            <a:r>
              <a:rPr lang="fi-FI" dirty="0" err="1">
                <a:effectLst/>
                <a:latin typeface="Helvetica Neue" panose="02000503000000020004" pitchFamily="2" charset="0"/>
              </a:rPr>
              <a:t>dolor</a:t>
            </a:r>
            <a:r>
              <a:rPr lang="fi-FI" dirty="0">
                <a:effectLst/>
                <a:latin typeface="Helvetica Neue" panose="02000503000000020004" pitchFamily="2" charset="0"/>
              </a:rPr>
              <a:t> </a:t>
            </a:r>
            <a:r>
              <a:rPr lang="fi-FI" dirty="0" err="1">
                <a:effectLst/>
                <a:latin typeface="Helvetica Neue" panose="02000503000000020004" pitchFamily="2" charset="0"/>
              </a:rPr>
              <a:t>sit</a:t>
            </a:r>
            <a:r>
              <a:rPr lang="fi-FI" dirty="0">
                <a:effectLst/>
                <a:latin typeface="Helvetica Neue" panose="02000503000000020004" pitchFamily="2" charset="0"/>
              </a:rPr>
              <a:t> </a:t>
            </a:r>
            <a:r>
              <a:rPr lang="fi-FI" dirty="0" err="1">
                <a:effectLst/>
                <a:latin typeface="Helvetica Neue" panose="02000503000000020004" pitchFamily="2" charset="0"/>
              </a:rPr>
              <a:t>amet</a:t>
            </a:r>
            <a:r>
              <a:rPr lang="fi-FI" dirty="0">
                <a:effectLst/>
                <a:latin typeface="Helvetica Neue" panose="02000503000000020004" pitchFamily="2" charset="0"/>
              </a:rPr>
              <a:t>, </a:t>
            </a:r>
            <a:r>
              <a:rPr lang="fi-FI" dirty="0" err="1">
                <a:effectLst/>
                <a:latin typeface="Helvetica Neue" panose="02000503000000020004" pitchFamily="2" charset="0"/>
              </a:rPr>
              <a:t>consectetur</a:t>
            </a:r>
            <a:r>
              <a:rPr lang="fi-FI" dirty="0">
                <a:effectLst/>
                <a:latin typeface="Helvetica Neue" panose="02000503000000020004" pitchFamily="2" charset="0"/>
              </a:rPr>
              <a:t> </a:t>
            </a:r>
            <a:r>
              <a:rPr lang="fi-FI" dirty="0" err="1">
                <a:effectLst/>
                <a:latin typeface="Helvetica Neue" panose="02000503000000020004" pitchFamily="2" charset="0"/>
              </a:rPr>
              <a:t>adipiscing</a:t>
            </a:r>
            <a:r>
              <a:rPr lang="fi-FI" dirty="0">
                <a:effectLst/>
                <a:latin typeface="Helvetica Neue" panose="02000503000000020004" pitchFamily="2" charset="0"/>
              </a:rPr>
              <a:t> elit. </a:t>
            </a:r>
            <a:r>
              <a:rPr lang="fi-FI" dirty="0" err="1">
                <a:effectLst/>
                <a:latin typeface="Helvetica Neue" panose="02000503000000020004" pitchFamily="2" charset="0"/>
              </a:rPr>
              <a:t>Nulla</a:t>
            </a:r>
            <a:r>
              <a:rPr lang="fi-FI" dirty="0">
                <a:effectLst/>
                <a:latin typeface="Helvetica Neue" panose="02000503000000020004" pitchFamily="2" charset="0"/>
              </a:rPr>
              <a:t> </a:t>
            </a:r>
            <a:r>
              <a:rPr lang="fi-FI" dirty="0" err="1">
                <a:effectLst/>
                <a:latin typeface="Helvetica Neue" panose="02000503000000020004" pitchFamily="2" charset="0"/>
              </a:rPr>
              <a:t>molestie</a:t>
            </a:r>
            <a:r>
              <a:rPr lang="fi-FI" dirty="0">
                <a:effectLst/>
                <a:latin typeface="Helvetica Neue" panose="02000503000000020004" pitchFamily="2" charset="0"/>
              </a:rPr>
              <a:t> </a:t>
            </a:r>
            <a:r>
              <a:rPr lang="fi-FI" dirty="0" err="1">
                <a:effectLst/>
                <a:latin typeface="Helvetica Neue" panose="02000503000000020004" pitchFamily="2" charset="0"/>
              </a:rPr>
              <a:t>lectus</a:t>
            </a:r>
            <a:r>
              <a:rPr lang="fi-FI" dirty="0">
                <a:effectLst/>
                <a:latin typeface="Helvetica Neue" panose="02000503000000020004" pitchFamily="2" charset="0"/>
              </a:rPr>
              <a:t> </a:t>
            </a:r>
            <a:r>
              <a:rPr lang="fi-FI" dirty="0" err="1">
                <a:effectLst/>
                <a:latin typeface="Helvetica Neue" panose="02000503000000020004" pitchFamily="2" charset="0"/>
              </a:rPr>
              <a:t>dolor</a:t>
            </a:r>
            <a:r>
              <a:rPr lang="fi-FI" dirty="0">
                <a:effectLst/>
                <a:latin typeface="Helvetica Neue" panose="02000503000000020004" pitchFamily="2" charset="0"/>
              </a:rPr>
              <a:t>, </a:t>
            </a:r>
            <a:r>
              <a:rPr lang="fi-FI" dirty="0" err="1">
                <a:effectLst/>
                <a:latin typeface="Helvetica Neue" panose="02000503000000020004" pitchFamily="2" charset="0"/>
              </a:rPr>
              <a:t>ac</a:t>
            </a:r>
            <a:r>
              <a:rPr lang="fi-FI" dirty="0">
                <a:effectLst/>
                <a:latin typeface="Helvetica Neue" panose="02000503000000020004" pitchFamily="2" charset="0"/>
              </a:rPr>
              <a:t> </a:t>
            </a:r>
            <a:r>
              <a:rPr lang="fi-FI" dirty="0" err="1">
                <a:effectLst/>
                <a:latin typeface="Helvetica Neue" panose="02000503000000020004" pitchFamily="2" charset="0"/>
              </a:rPr>
              <a:t>egestas</a:t>
            </a:r>
            <a:r>
              <a:rPr lang="fi-FI" dirty="0">
                <a:effectLst/>
                <a:latin typeface="Helvetica Neue" panose="02000503000000020004" pitchFamily="2" charset="0"/>
              </a:rPr>
              <a:t> </a:t>
            </a:r>
            <a:r>
              <a:rPr lang="fi-FI" dirty="0" err="1">
                <a:effectLst/>
                <a:latin typeface="Helvetica Neue" panose="02000503000000020004" pitchFamily="2" charset="0"/>
              </a:rPr>
              <a:t>mauris</a:t>
            </a:r>
            <a:r>
              <a:rPr lang="fi-FI" dirty="0">
                <a:effectLst/>
                <a:latin typeface="Helvetica Neue" panose="02000503000000020004" pitchFamily="2" charset="0"/>
              </a:rPr>
              <a:t> </a:t>
            </a:r>
            <a:r>
              <a:rPr lang="fi-FI" dirty="0" err="1">
                <a:effectLst/>
                <a:latin typeface="Helvetica Neue" panose="02000503000000020004" pitchFamily="2" charset="0"/>
              </a:rPr>
              <a:t>ornare</a:t>
            </a:r>
            <a:r>
              <a:rPr lang="fi-FI" dirty="0">
                <a:effectLst/>
                <a:latin typeface="Helvetica Neue" panose="02000503000000020004" pitchFamily="2" charset="0"/>
              </a:rPr>
              <a:t> </a:t>
            </a:r>
            <a:r>
              <a:rPr lang="fi-FI" dirty="0" err="1">
                <a:effectLst/>
                <a:latin typeface="Helvetica Neue" panose="02000503000000020004" pitchFamily="2" charset="0"/>
              </a:rPr>
              <a:t>nec</a:t>
            </a:r>
            <a:r>
              <a:rPr lang="fi-FI" dirty="0">
                <a:effectLst/>
                <a:latin typeface="Helvetica Neue" panose="02000503000000020004" pitchFamily="2" charset="0"/>
              </a:rPr>
              <a:t>. </a:t>
            </a:r>
            <a:r>
              <a:rPr lang="fi-FI" dirty="0" err="1">
                <a:effectLst/>
                <a:latin typeface="Helvetica Neue" panose="02000503000000020004" pitchFamily="2" charset="0"/>
              </a:rPr>
              <a:t>Mauris</a:t>
            </a:r>
            <a:r>
              <a:rPr lang="fi-FI" dirty="0">
                <a:effectLst/>
                <a:latin typeface="Helvetica Neue" panose="02000503000000020004" pitchFamily="2" charset="0"/>
              </a:rPr>
              <a:t> </a:t>
            </a:r>
            <a:r>
              <a:rPr lang="fi-FI" dirty="0" err="1">
                <a:effectLst/>
                <a:latin typeface="Helvetica Neue" panose="02000503000000020004" pitchFamily="2" charset="0"/>
              </a:rPr>
              <a:t>eu</a:t>
            </a:r>
            <a:r>
              <a:rPr lang="fi-FI" dirty="0">
                <a:effectLst/>
                <a:latin typeface="Helvetica Neue" panose="02000503000000020004" pitchFamily="2" charset="0"/>
              </a:rPr>
              <a:t> </a:t>
            </a:r>
            <a:r>
              <a:rPr lang="fi-FI" dirty="0" err="1">
                <a:effectLst/>
                <a:latin typeface="Helvetica Neue" panose="02000503000000020004" pitchFamily="2" charset="0"/>
              </a:rPr>
              <a:t>neque</a:t>
            </a:r>
            <a:r>
              <a:rPr lang="fi-FI" dirty="0">
                <a:effectLst/>
                <a:latin typeface="Helvetica Neue" panose="02000503000000020004" pitchFamily="2" charset="0"/>
              </a:rPr>
              <a:t> </a:t>
            </a:r>
            <a:r>
              <a:rPr lang="fi-FI" dirty="0" err="1">
                <a:effectLst/>
                <a:latin typeface="Helvetica Neue" panose="02000503000000020004" pitchFamily="2" charset="0"/>
              </a:rPr>
              <a:t>sapien</a:t>
            </a:r>
            <a:r>
              <a:rPr lang="fi-FI" dirty="0">
                <a:effectLst/>
                <a:latin typeface="Helvetica Neue" panose="02000503000000020004" pitchFamily="2" charset="0"/>
              </a:rPr>
              <a:t>. </a:t>
            </a:r>
            <a:r>
              <a:rPr lang="fi-FI" dirty="0" err="1">
                <a:effectLst/>
                <a:latin typeface="Helvetica Neue" panose="02000503000000020004" pitchFamily="2" charset="0"/>
              </a:rPr>
              <a:t>Etiam</a:t>
            </a:r>
            <a:r>
              <a:rPr lang="fi-FI" dirty="0">
                <a:effectLst/>
                <a:latin typeface="Helvetica Neue" panose="02000503000000020004" pitchFamily="2" charset="0"/>
              </a:rPr>
              <a:t> </a:t>
            </a:r>
            <a:r>
              <a:rPr lang="fi-FI" dirty="0" err="1">
                <a:effectLst/>
                <a:latin typeface="Helvetica Neue" panose="02000503000000020004" pitchFamily="2" charset="0"/>
              </a:rPr>
              <a:t>blandit</a:t>
            </a:r>
            <a:r>
              <a:rPr lang="fi-FI" dirty="0">
                <a:effectLst/>
                <a:latin typeface="Helvetica Neue" panose="02000503000000020004" pitchFamily="2" charset="0"/>
              </a:rPr>
              <a:t> </a:t>
            </a:r>
            <a:r>
              <a:rPr lang="fi-FI" dirty="0" err="1">
                <a:effectLst/>
                <a:latin typeface="Helvetica Neue" panose="02000503000000020004" pitchFamily="2" charset="0"/>
              </a:rPr>
              <a:t>leo</a:t>
            </a:r>
            <a:r>
              <a:rPr lang="fi-FI" dirty="0">
                <a:effectLst/>
                <a:latin typeface="Helvetica Neue" panose="02000503000000020004" pitchFamily="2" charset="0"/>
              </a:rPr>
              <a:t> id </a:t>
            </a:r>
            <a:r>
              <a:rPr lang="fi-FI" dirty="0" err="1">
                <a:effectLst/>
                <a:latin typeface="Helvetica Neue" panose="02000503000000020004" pitchFamily="2" charset="0"/>
              </a:rPr>
              <a:t>mauris</a:t>
            </a:r>
            <a:r>
              <a:rPr lang="fi-FI" dirty="0">
                <a:effectLst/>
                <a:latin typeface="Helvetica Neue" panose="02000503000000020004" pitchFamily="2" charset="0"/>
              </a:rPr>
              <a:t> </a:t>
            </a:r>
            <a:r>
              <a:rPr lang="fi-FI" dirty="0" err="1">
                <a:effectLst/>
                <a:latin typeface="Helvetica Neue" panose="02000503000000020004" pitchFamily="2" charset="0"/>
              </a:rPr>
              <a:t>cursus</a:t>
            </a:r>
            <a:r>
              <a:rPr lang="fi-FI" dirty="0">
                <a:effectLst/>
                <a:latin typeface="Helvetica Neue" panose="02000503000000020004" pitchFamily="2" charset="0"/>
              </a:rPr>
              <a:t>, a </a:t>
            </a:r>
            <a:r>
              <a:rPr lang="fi-FI" dirty="0" err="1">
                <a:effectLst/>
                <a:latin typeface="Helvetica Neue" panose="02000503000000020004" pitchFamily="2" charset="0"/>
              </a:rPr>
              <a:t>posuere</a:t>
            </a:r>
            <a:r>
              <a:rPr lang="fi-FI" dirty="0">
                <a:effectLst/>
                <a:latin typeface="Helvetica Neue" panose="02000503000000020004" pitchFamily="2" charset="0"/>
              </a:rPr>
              <a:t> </a:t>
            </a:r>
            <a:r>
              <a:rPr lang="fi-FI" dirty="0" err="1">
                <a:effectLst/>
                <a:latin typeface="Helvetica Neue" panose="02000503000000020004" pitchFamily="2" charset="0"/>
              </a:rPr>
              <a:t>ante</a:t>
            </a:r>
            <a:r>
              <a:rPr lang="fi-FI" dirty="0">
                <a:effectLst/>
                <a:latin typeface="Helvetica Neue" panose="02000503000000020004" pitchFamily="2" charset="0"/>
              </a:rPr>
              <a:t> </a:t>
            </a:r>
            <a:r>
              <a:rPr lang="fi-FI" dirty="0" err="1">
                <a:effectLst/>
                <a:latin typeface="Helvetica Neue" panose="02000503000000020004" pitchFamily="2" charset="0"/>
              </a:rPr>
              <a:t>imperdiet</a:t>
            </a:r>
            <a:r>
              <a:rPr lang="fi-FI" dirty="0">
                <a:effectLst/>
                <a:latin typeface="Helvetica Neue" panose="02000503000000020004" pitchFamily="2" charset="0"/>
              </a:rPr>
              <a:t>. </a:t>
            </a:r>
            <a:r>
              <a:rPr lang="fi-FI" dirty="0" err="1">
                <a:effectLst/>
                <a:latin typeface="Helvetica Neue" panose="02000503000000020004" pitchFamily="2" charset="0"/>
              </a:rPr>
              <a:t>Vivamus</a:t>
            </a:r>
            <a:r>
              <a:rPr lang="fi-FI" dirty="0">
                <a:effectLst/>
                <a:latin typeface="Helvetica Neue" panose="02000503000000020004" pitchFamily="2" charset="0"/>
              </a:rPr>
              <a:t> a </a:t>
            </a:r>
            <a:r>
              <a:rPr lang="fi-FI" dirty="0" err="1">
                <a:effectLst/>
                <a:latin typeface="Helvetica Neue" panose="02000503000000020004" pitchFamily="2" charset="0"/>
              </a:rPr>
              <a:t>sapien</a:t>
            </a:r>
            <a:r>
              <a:rPr lang="fi-FI" dirty="0">
                <a:effectLst/>
                <a:latin typeface="Helvetica Neue" panose="02000503000000020004" pitchFamily="2" charset="0"/>
              </a:rPr>
              <a:t> et magna </a:t>
            </a:r>
            <a:r>
              <a:rPr lang="fi-FI" dirty="0" err="1">
                <a:effectLst/>
                <a:latin typeface="Helvetica Neue" panose="02000503000000020004" pitchFamily="2" charset="0"/>
              </a:rPr>
              <a:t>molestie</a:t>
            </a:r>
            <a:r>
              <a:rPr lang="fi-FI" dirty="0">
                <a:effectLst/>
                <a:latin typeface="Helvetica Neue" panose="02000503000000020004" pitchFamily="2" charset="0"/>
              </a:rPr>
              <a:t> </a:t>
            </a:r>
            <a:r>
              <a:rPr lang="fi-FI" dirty="0" err="1">
                <a:effectLst/>
                <a:latin typeface="Helvetica Neue" panose="02000503000000020004" pitchFamily="2" charset="0"/>
              </a:rPr>
              <a:t>dictum</a:t>
            </a:r>
            <a:r>
              <a:rPr lang="fi-FI" dirty="0">
                <a:effectLst/>
                <a:latin typeface="Helvetica Neue" panose="02000503000000020004" pitchFamily="2" charset="0"/>
              </a:rPr>
              <a:t> </a:t>
            </a:r>
            <a:r>
              <a:rPr lang="fi-FI" dirty="0" err="1">
                <a:effectLst/>
                <a:latin typeface="Helvetica Neue" panose="02000503000000020004" pitchFamily="2" charset="0"/>
              </a:rPr>
              <a:t>non</a:t>
            </a:r>
            <a:r>
              <a:rPr lang="fi-FI" dirty="0">
                <a:effectLst/>
                <a:latin typeface="Helvetica Neue" panose="02000503000000020004" pitchFamily="2" charset="0"/>
              </a:rPr>
              <a:t> id </a:t>
            </a:r>
            <a:r>
              <a:rPr lang="fi-FI" dirty="0" err="1">
                <a:effectLst/>
                <a:latin typeface="Helvetica Neue" panose="02000503000000020004" pitchFamily="2" charset="0"/>
              </a:rPr>
              <a:t>odio</a:t>
            </a:r>
            <a:r>
              <a:rPr lang="fi-FI" dirty="0">
                <a:effectLst/>
                <a:latin typeface="Helvetica Neue" panose="02000503000000020004" pitchFamily="2" charset="0"/>
              </a:rPr>
              <a:t>.</a:t>
            </a:r>
          </a:p>
        </p:txBody>
      </p:sp>
      <p:pic>
        <p:nvPicPr>
          <p:cNvPr id="12" name="Kuva 11">
            <a:extLst>
              <a:ext uri="{FF2B5EF4-FFF2-40B4-BE49-F238E27FC236}">
                <a16:creationId xmlns:a16="http://schemas.microsoft.com/office/drawing/2014/main" id="{48537B1E-9817-8942-A829-CF8D2BDA8D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10226786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Kiitosdia">
    <p:bg>
      <p:bgPr>
        <a:solidFill>
          <a:schemeClr val="tx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38C4CC85-53AB-4C44-B356-5A805D251482}"/>
              </a:ext>
            </a:extLst>
          </p:cNvPr>
          <p:cNvSpPr/>
          <p:nvPr userDrawn="1"/>
        </p:nvSpPr>
        <p:spPr>
          <a:xfrm>
            <a:off x="11201402" y="6465177"/>
            <a:ext cx="831849" cy="2816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1"/>
          </a:p>
        </p:txBody>
      </p:sp>
      <p:sp>
        <p:nvSpPr>
          <p:cNvPr id="4" name="Date Placeholder 3">
            <a:extLst>
              <a:ext uri="{FF2B5EF4-FFF2-40B4-BE49-F238E27FC236}">
                <a16:creationId xmlns:a16="http://schemas.microsoft.com/office/drawing/2014/main" id="{B9078670-EF1A-8642-B813-1C5AC6C4EA0E}"/>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F2AA261A-2217-744A-A418-D44F57E3A97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E3D5C60-4C56-A945-AF5D-FB0BFFB80054}"/>
              </a:ext>
            </a:extLst>
          </p:cNvPr>
          <p:cNvSpPr>
            <a:spLocks noGrp="1"/>
          </p:cNvSpPr>
          <p:nvPr>
            <p:ph type="sldNum" sz="quarter" idx="12"/>
          </p:nvPr>
        </p:nvSpPr>
        <p:spPr/>
        <p:txBody>
          <a:bodyPr/>
          <a:lstStyle>
            <a:lvl1pPr>
              <a:defRPr>
                <a:solidFill>
                  <a:schemeClr val="bg2"/>
                </a:solidFill>
              </a:defRPr>
            </a:lvl1pPr>
          </a:lstStyle>
          <a:p>
            <a:fld id="{E13288F7-76E5-7043-9CF9-E79F30AE9A2B}" type="slidenum">
              <a:rPr lang="en-FI" smtClean="0"/>
              <a:pPr/>
              <a:t>‹#›</a:t>
            </a:fld>
            <a:endParaRPr lang="en-FI" dirty="0"/>
          </a:p>
        </p:txBody>
      </p:sp>
      <p:sp>
        <p:nvSpPr>
          <p:cNvPr id="8" name="Title 1">
            <a:extLst>
              <a:ext uri="{FF2B5EF4-FFF2-40B4-BE49-F238E27FC236}">
                <a16:creationId xmlns:a16="http://schemas.microsoft.com/office/drawing/2014/main" id="{B88F7D58-26AA-AA48-89E5-E6F8C42A3941}"/>
              </a:ext>
            </a:extLst>
          </p:cNvPr>
          <p:cNvSpPr>
            <a:spLocks noGrp="1"/>
          </p:cNvSpPr>
          <p:nvPr>
            <p:ph type="title" hasCustomPrompt="1"/>
          </p:nvPr>
        </p:nvSpPr>
        <p:spPr>
          <a:xfrm>
            <a:off x="532985" y="2885877"/>
            <a:ext cx="11116091" cy="699379"/>
          </a:xfrm>
        </p:spPr>
        <p:txBody>
          <a:bodyPr anchor="b"/>
          <a:lstStyle>
            <a:lvl1pPr>
              <a:defRPr sz="4800">
                <a:solidFill>
                  <a:schemeClr val="accent3"/>
                </a:solidFill>
              </a:defRPr>
            </a:lvl1pPr>
          </a:lstStyle>
          <a:p>
            <a:r>
              <a:rPr lang="en-GB" dirty="0"/>
              <a:t>KIITOS!</a:t>
            </a:r>
            <a:endParaRPr lang="en-FI" dirty="0"/>
          </a:p>
        </p:txBody>
      </p:sp>
      <p:sp>
        <p:nvSpPr>
          <p:cNvPr id="9" name="Text Placeholder 2">
            <a:extLst>
              <a:ext uri="{FF2B5EF4-FFF2-40B4-BE49-F238E27FC236}">
                <a16:creationId xmlns:a16="http://schemas.microsoft.com/office/drawing/2014/main" id="{B48A036B-ED5B-1444-85B8-870110B6F5A8}"/>
              </a:ext>
            </a:extLst>
          </p:cNvPr>
          <p:cNvSpPr>
            <a:spLocks noGrp="1"/>
          </p:cNvSpPr>
          <p:nvPr>
            <p:ph type="body" idx="1" hasCustomPrompt="1"/>
          </p:nvPr>
        </p:nvSpPr>
        <p:spPr>
          <a:xfrm>
            <a:off x="532985" y="3612244"/>
            <a:ext cx="11116091" cy="267933"/>
          </a:xfrm>
        </p:spPr>
        <p:txBody>
          <a:bodyPr>
            <a:normAutofit/>
          </a:bodyPr>
          <a:lstStyle>
            <a:lvl1pPr marL="0" indent="0">
              <a:buNone/>
              <a:defRPr sz="18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fi-FI" dirty="0"/>
              <a:t>Alaotsikko, tämän kentän voi halutessaan poistaa</a:t>
            </a:r>
            <a:endParaRPr lang="en-FI" dirty="0"/>
          </a:p>
        </p:txBody>
      </p:sp>
      <p:pic>
        <p:nvPicPr>
          <p:cNvPr id="12" name="Kuva 11">
            <a:extLst>
              <a:ext uri="{FF2B5EF4-FFF2-40B4-BE49-F238E27FC236}">
                <a16:creationId xmlns:a16="http://schemas.microsoft.com/office/drawing/2014/main" id="{152252CE-E4DB-8A46-9043-BA51649D0D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4800" y="6397200"/>
            <a:ext cx="828000" cy="386078"/>
          </a:xfrm>
          <a:prstGeom prst="rect">
            <a:avLst/>
          </a:prstGeom>
        </p:spPr>
      </p:pic>
    </p:spTree>
    <p:extLst>
      <p:ext uri="{BB962C8B-B14F-4D97-AF65-F5344CB8AC3E}">
        <p14:creationId xmlns:p14="http://schemas.microsoft.com/office/powerpoint/2010/main" val="11289059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8227-09EA-934A-A88E-26594341C812}"/>
              </a:ext>
            </a:extLst>
          </p:cNvPr>
          <p:cNvSpPr>
            <a:spLocks noGrp="1"/>
          </p:cNvSpPr>
          <p:nvPr>
            <p:ph type="title" hasCustomPrompt="1"/>
          </p:nvPr>
        </p:nvSpPr>
        <p:spPr/>
        <p:txBody>
          <a:bodyPr/>
          <a:lstStyle/>
          <a:p>
            <a:r>
              <a:rPr lang="en-GB"/>
              <a:t>Click to add title</a:t>
            </a:r>
            <a:endParaRPr lang="en-FI"/>
          </a:p>
        </p:txBody>
      </p:sp>
      <p:sp>
        <p:nvSpPr>
          <p:cNvPr id="3" name="Content Placeholder 2">
            <a:extLst>
              <a:ext uri="{FF2B5EF4-FFF2-40B4-BE49-F238E27FC236}">
                <a16:creationId xmlns:a16="http://schemas.microsoft.com/office/drawing/2014/main" id="{3E13DE84-A1B6-9543-8BB9-B74CEFC826F1}"/>
              </a:ext>
            </a:extLst>
          </p:cNvPr>
          <p:cNvSpPr>
            <a:spLocks noGrp="1"/>
          </p:cNvSpPr>
          <p:nvPr>
            <p:ph idx="1" hasCustomPrompt="1"/>
          </p:nvPr>
        </p:nvSpPr>
        <p:spPr>
          <a:xfrm>
            <a:off x="532985" y="1590676"/>
            <a:ext cx="8607841" cy="4352400"/>
          </a:xfrm>
        </p:spPr>
        <p:txBody>
          <a:bodyPr/>
          <a:lstStyle>
            <a:lvl1pPr marL="0" indent="0">
              <a:lnSpc>
                <a:spcPct val="100000"/>
              </a:lnSpc>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add text</a:t>
            </a:r>
          </a:p>
        </p:txBody>
      </p:sp>
      <p:sp>
        <p:nvSpPr>
          <p:cNvPr id="4" name="Date Placeholder 3">
            <a:extLst>
              <a:ext uri="{FF2B5EF4-FFF2-40B4-BE49-F238E27FC236}">
                <a16:creationId xmlns:a16="http://schemas.microsoft.com/office/drawing/2014/main" id="{E2D213B0-9BF0-1F46-9A7E-69F5E948FA47}"/>
              </a:ext>
            </a:extLst>
          </p:cNvPr>
          <p:cNvSpPr>
            <a:spLocks noGrp="1"/>
          </p:cNvSpPr>
          <p:nvPr>
            <p:ph type="dt" sz="half" idx="10"/>
          </p:nvPr>
        </p:nvSpPr>
        <p:spPr/>
        <p:txBody>
          <a:bodyPr/>
          <a:lstStyle/>
          <a:p>
            <a:endParaRPr lang="en-FI"/>
          </a:p>
        </p:txBody>
      </p:sp>
      <p:sp>
        <p:nvSpPr>
          <p:cNvPr id="5" name="Footer Placeholder 4">
            <a:extLst>
              <a:ext uri="{FF2B5EF4-FFF2-40B4-BE49-F238E27FC236}">
                <a16:creationId xmlns:a16="http://schemas.microsoft.com/office/drawing/2014/main" id="{87FA4239-C2C7-6A4F-9D7D-44A0B180D9C2}"/>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0909CB1-A7AA-674E-9F1F-2B869ADCDFCD}"/>
              </a:ext>
            </a:extLst>
          </p:cNvPr>
          <p:cNvSpPr>
            <a:spLocks noGrp="1"/>
          </p:cNvSpPr>
          <p:nvPr>
            <p:ph type="sldNum" sz="quarter" idx="12"/>
          </p:nvPr>
        </p:nvSpPr>
        <p:spPr/>
        <p:txBody>
          <a:bodyPr/>
          <a:lstStyle/>
          <a:p>
            <a:fld id="{E13288F7-76E5-7043-9CF9-E79F30AE9A2B}" type="slidenum">
              <a:rPr lang="en-FI" smtClean="0"/>
              <a:t>‹#›</a:t>
            </a:fld>
            <a:endParaRPr lang="en-FI"/>
          </a:p>
        </p:txBody>
      </p:sp>
    </p:spTree>
    <p:extLst>
      <p:ext uri="{BB962C8B-B14F-4D97-AF65-F5344CB8AC3E}">
        <p14:creationId xmlns:p14="http://schemas.microsoft.com/office/powerpoint/2010/main" val="2489916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theme" Target="../theme/theme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image" Target="../media/image17.png"/><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16.svg"/><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dirty="0"/>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0" r:id="rId4"/>
    <p:sldLayoutId id="2147483658" r:id="rId5"/>
    <p:sldLayoutId id="2147483661" r:id="rId6"/>
    <p:sldLayoutId id="2147483651" r:id="rId7"/>
    <p:sldLayoutId id="2147483667" r:id="rId8"/>
    <p:sldLayoutId id="2147483659" r:id="rId9"/>
    <p:sldLayoutId id="2147483668" r:id="rId10"/>
    <p:sldLayoutId id="2147483662" r:id="rId11"/>
    <p:sldLayoutId id="2147483669" r:id="rId12"/>
    <p:sldLayoutId id="2147483664" r:id="rId13"/>
    <p:sldLayoutId id="2147483665" r:id="rId14"/>
    <p:sldLayoutId id="2147483677" r:id="rId15"/>
    <p:sldLayoutId id="2147483678" r:id="rId16"/>
    <p:sldLayoutId id="2147483652" r:id="rId17"/>
    <p:sldLayoutId id="2147483660" r:id="rId18"/>
    <p:sldLayoutId id="2147483663" r:id="rId19"/>
    <p:sldLayoutId id="2147483653" r:id="rId20"/>
    <p:sldLayoutId id="2147483656" r:id="rId21"/>
    <p:sldLayoutId id="2147483657" r:id="rId22"/>
    <p:sldLayoutId id="2147483675" r:id="rId23"/>
    <p:sldLayoutId id="2147483676" r:id="rId24"/>
    <p:sldLayoutId id="2147483672" r:id="rId25"/>
    <p:sldLayoutId id="2147483679" r:id="rId26"/>
    <p:sldLayoutId id="2147483673" r:id="rId27"/>
    <p:sldLayoutId id="2147483674" r:id="rId28"/>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22">
            <a:extLst>
              <a:ext uri="{96DAC541-7B7A-43D3-8B79-37D633B846F1}">
                <asvg:svgBlip xmlns:asvg="http://schemas.microsoft.com/office/drawing/2016/SVG/main" r:embed="rId23"/>
              </a:ext>
            </a:extLst>
          </a:blip>
          <a:stretch>
            <a:fillRect/>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84524890-3716-6345-BFB3-87D779D79B01}"/>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11223316" y="6398628"/>
            <a:ext cx="825672" cy="384993"/>
          </a:xfrm>
          <a:prstGeom prst="rect">
            <a:avLst/>
          </a:prstGeom>
        </p:spPr>
      </p:pic>
      <p:sp>
        <p:nvSpPr>
          <p:cNvPr id="2" name="Title Placeholder 1">
            <a:extLst>
              <a:ext uri="{FF2B5EF4-FFF2-40B4-BE49-F238E27FC236}">
                <a16:creationId xmlns:a16="http://schemas.microsoft.com/office/drawing/2014/main" id="{E9B2C156-1720-B746-AEBF-68EA0056439D}"/>
              </a:ext>
            </a:extLst>
          </p:cNvPr>
          <p:cNvSpPr>
            <a:spLocks noGrp="1"/>
          </p:cNvSpPr>
          <p:nvPr>
            <p:ph type="title"/>
          </p:nvPr>
        </p:nvSpPr>
        <p:spPr>
          <a:xfrm>
            <a:off x="538163" y="512135"/>
            <a:ext cx="11120853" cy="612000"/>
          </a:xfrm>
          <a:prstGeom prst="rect">
            <a:avLst/>
          </a:prstGeom>
        </p:spPr>
        <p:txBody>
          <a:bodyPr vert="horz" lIns="0" tIns="0" rIns="0" bIns="0" rtlCol="0" anchor="ctr">
            <a:no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CB3E1A5A-D50D-7C4F-998F-6ADC919FC130}"/>
              </a:ext>
            </a:extLst>
          </p:cNvPr>
          <p:cNvSpPr>
            <a:spLocks noGrp="1"/>
          </p:cNvSpPr>
          <p:nvPr>
            <p:ph type="body" idx="1"/>
          </p:nvPr>
        </p:nvSpPr>
        <p:spPr>
          <a:xfrm>
            <a:off x="532985" y="1252800"/>
            <a:ext cx="8607841" cy="4352400"/>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
        <p:nvSpPr>
          <p:cNvPr id="4" name="Date Placeholder 3">
            <a:extLst>
              <a:ext uri="{FF2B5EF4-FFF2-40B4-BE49-F238E27FC236}">
                <a16:creationId xmlns:a16="http://schemas.microsoft.com/office/drawing/2014/main" id="{5ED63328-B5C9-2F43-A9AB-BB6D1AF4FD55}"/>
              </a:ext>
            </a:extLst>
          </p:cNvPr>
          <p:cNvSpPr>
            <a:spLocks noGrp="1"/>
          </p:cNvSpPr>
          <p:nvPr>
            <p:ph type="dt" sz="half" idx="2"/>
          </p:nvPr>
        </p:nvSpPr>
        <p:spPr>
          <a:xfrm>
            <a:off x="6635751" y="6409619"/>
            <a:ext cx="1079500" cy="365125"/>
          </a:xfrm>
          <a:prstGeom prst="rect">
            <a:avLst/>
          </a:prstGeom>
        </p:spPr>
        <p:txBody>
          <a:bodyPr vert="horz" lIns="0" tIns="0" rIns="0" bIns="0" rtlCol="0" anchor="ctr"/>
          <a:lstStyle>
            <a:lvl1pPr algn="l">
              <a:defRPr sz="800">
                <a:solidFill>
                  <a:schemeClr val="accent6"/>
                </a:solidFill>
                <a:latin typeface="Arial" panose="020B0604020202020204" pitchFamily="34" charset="0"/>
                <a:ea typeface="Baskerville" panose="02020502070401020303" pitchFamily="18" charset="0"/>
                <a:cs typeface="Arial" panose="020B0604020202020204" pitchFamily="34" charset="0"/>
              </a:defRPr>
            </a:lvl1pPr>
          </a:lstStyle>
          <a:p>
            <a:endParaRPr lang="en-FI" dirty="0"/>
          </a:p>
        </p:txBody>
      </p:sp>
      <p:sp>
        <p:nvSpPr>
          <p:cNvPr id="5" name="Footer Placeholder 4">
            <a:extLst>
              <a:ext uri="{FF2B5EF4-FFF2-40B4-BE49-F238E27FC236}">
                <a16:creationId xmlns:a16="http://schemas.microsoft.com/office/drawing/2014/main" id="{8CE050D3-D669-484F-BCD8-CD0D2E0C28FC}"/>
              </a:ext>
            </a:extLst>
          </p:cNvPr>
          <p:cNvSpPr>
            <a:spLocks noGrp="1"/>
          </p:cNvSpPr>
          <p:nvPr>
            <p:ph type="ftr" sz="quarter" idx="3"/>
          </p:nvPr>
        </p:nvSpPr>
        <p:spPr>
          <a:xfrm>
            <a:off x="4730581" y="6409618"/>
            <a:ext cx="825671" cy="365125"/>
          </a:xfrm>
          <a:prstGeom prst="rect">
            <a:avLst/>
          </a:prstGeom>
        </p:spPr>
        <p:txBody>
          <a:bodyPr vert="horz" lIns="0" tIns="0" rIns="0" bIns="0" rtlCol="0" anchor="ctr"/>
          <a:lstStyle>
            <a:lvl1pPr algn="r">
              <a:defRPr sz="800">
                <a:solidFill>
                  <a:schemeClr val="accent6"/>
                </a:solidFill>
                <a:latin typeface="Arial" panose="020B0604020202020204" pitchFamily="34" charset="0"/>
                <a:ea typeface="Baskerville" panose="02020502070401020303" pitchFamily="18" charset="0"/>
                <a:cs typeface="Arial" panose="020B0604020202020204" pitchFamily="34" charset="0"/>
              </a:defRPr>
            </a:lvl1pPr>
          </a:lstStyle>
          <a:p>
            <a:endParaRPr lang="en-FI" dirty="0"/>
          </a:p>
        </p:txBody>
      </p:sp>
      <p:sp>
        <p:nvSpPr>
          <p:cNvPr id="6" name="Slide Number Placeholder 5">
            <a:extLst>
              <a:ext uri="{FF2B5EF4-FFF2-40B4-BE49-F238E27FC236}">
                <a16:creationId xmlns:a16="http://schemas.microsoft.com/office/drawing/2014/main" id="{C6DB259C-ABB7-1148-9F58-D78CA6069B92}"/>
              </a:ext>
            </a:extLst>
          </p:cNvPr>
          <p:cNvSpPr>
            <a:spLocks noGrp="1"/>
          </p:cNvSpPr>
          <p:nvPr>
            <p:ph type="sldNum" sz="quarter" idx="4"/>
          </p:nvPr>
        </p:nvSpPr>
        <p:spPr>
          <a:xfrm>
            <a:off x="220717" y="6409619"/>
            <a:ext cx="409107" cy="365124"/>
          </a:xfrm>
          <a:prstGeom prst="rect">
            <a:avLst/>
          </a:prstGeom>
        </p:spPr>
        <p:txBody>
          <a:bodyPr vert="horz" lIns="0" tIns="0" rIns="0" bIns="0" rtlCol="0" anchor="ctr"/>
          <a:lstStyle>
            <a:lvl1pPr algn="l">
              <a:defRPr sz="800">
                <a:solidFill>
                  <a:schemeClr val="tx1"/>
                </a:solidFill>
                <a:latin typeface="Arial" panose="020B0604020202020204" pitchFamily="34" charset="0"/>
                <a:ea typeface="Baskerville" panose="02020502070401020303" pitchFamily="18" charset="0"/>
                <a:cs typeface="Arial" panose="020B0604020202020204" pitchFamily="34" charset="0"/>
              </a:defRPr>
            </a:lvl1pPr>
          </a:lstStyle>
          <a:p>
            <a:fld id="{E13288F7-76E5-7043-9CF9-E79F30AE9A2B}" type="slidenum">
              <a:rPr lang="en-FI" smtClean="0"/>
              <a:pPr/>
              <a:t>‹#›</a:t>
            </a:fld>
            <a:endParaRPr lang="en-FI" dirty="0"/>
          </a:p>
        </p:txBody>
      </p:sp>
    </p:spTree>
    <p:extLst>
      <p:ext uri="{BB962C8B-B14F-4D97-AF65-F5344CB8AC3E}">
        <p14:creationId xmlns:p14="http://schemas.microsoft.com/office/powerpoint/2010/main" val="192517850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Lst>
  <p:hf sldNum="0" hdr="0" ftr="0" dt="0"/>
  <p:txStyles>
    <p:titleStyle>
      <a:lvl1pPr algn="l" defTabSz="914377" rtl="0" eaLnBrk="1" latinLnBrk="0" hangingPunct="1">
        <a:lnSpc>
          <a:spcPct val="90000"/>
        </a:lnSpc>
        <a:spcBef>
          <a:spcPct val="0"/>
        </a:spcBef>
        <a:buNone/>
        <a:defRPr sz="4400" b="1" i="0" kern="1200" cap="all" spc="-151" baseline="0">
          <a:solidFill>
            <a:schemeClr val="tx1"/>
          </a:solidFill>
          <a:latin typeface="Times New Roman" panose="02020603050405020304" pitchFamily="18" charset="0"/>
          <a:ea typeface="Baskerville SemiBold" panose="02020502070401020303" pitchFamily="18" charset="0"/>
          <a:cs typeface="Times New Roman" panose="02020603050405020304" pitchFamily="18"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9">
          <p15:clr>
            <a:srgbClr val="F26B43"/>
          </p15:clr>
        </p15:guide>
        <p15:guide id="2" orient="horz" pos="339">
          <p15:clr>
            <a:srgbClr val="F26B43"/>
          </p15:clr>
        </p15:guide>
        <p15:guide id="3" pos="7339">
          <p15:clr>
            <a:srgbClr val="F26B43"/>
          </p15:clr>
        </p15:guide>
        <p15:guide id="4" orient="horz" pos="3979">
          <p15:clr>
            <a:srgbClr val="F26B43"/>
          </p15:clr>
        </p15:guide>
        <p15:guide id="5" pos="3840">
          <p15:clr>
            <a:srgbClr val="F26B43"/>
          </p15:clr>
        </p15:guide>
        <p15:guide id="6" pos="3500">
          <p15:clr>
            <a:srgbClr val="F26B43"/>
          </p15:clr>
        </p15:guide>
        <p15:guide id="7" pos="4180">
          <p15:clr>
            <a:srgbClr val="F26B43"/>
          </p15:clr>
        </p15:guide>
        <p15:guide id="8" pos="2088">
          <p15:clr>
            <a:srgbClr val="F26B43"/>
          </p15:clr>
        </p15:guide>
        <p15:guide id="9" pos="575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elsinkimissio.fi/nuorille"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helsinkimissio.fi/" TargetMode="External"/><Relationship Id="rId2" Type="http://schemas.openxmlformats.org/officeDocument/2006/relationships/hyperlink" Target="mailto:schooltobelong@helsinkimissio.fi" TargetMode="External"/><Relationship Id="rId1" Type="http://schemas.openxmlformats.org/officeDocument/2006/relationships/slideLayout" Target="../slideLayouts/slideLayout20.xml"/><Relationship Id="rId4" Type="http://schemas.openxmlformats.org/officeDocument/2006/relationships/hyperlink" Target="https://www.helsinkimissio.fi/schooltobel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FB-FDFA-BCC3-BBFC-A825379E4422}"/>
              </a:ext>
            </a:extLst>
          </p:cNvPr>
          <p:cNvSpPr>
            <a:spLocks noGrp="1"/>
          </p:cNvSpPr>
          <p:nvPr>
            <p:ph type="ctrTitle"/>
          </p:nvPr>
        </p:nvSpPr>
        <p:spPr>
          <a:xfrm>
            <a:off x="821871" y="2235200"/>
            <a:ext cx="10548256" cy="2387600"/>
          </a:xfrm>
        </p:spPr>
        <p:txBody>
          <a:bodyPr>
            <a:noAutofit/>
          </a:bodyPr>
          <a:lstStyle/>
          <a:p>
            <a:r>
              <a:rPr lang="sv-SE" sz="5400" dirty="0"/>
              <a:t>PIENRYHMÄMATERIAALI VASTUUOPISKELIJOILLE</a:t>
            </a:r>
            <a:endParaRPr lang="en-GB" sz="5400" dirty="0"/>
          </a:p>
        </p:txBody>
      </p:sp>
      <p:pic>
        <p:nvPicPr>
          <p:cNvPr id="4" name="Picture 3">
            <a:extLst>
              <a:ext uri="{FF2B5EF4-FFF2-40B4-BE49-F238E27FC236}">
                <a16:creationId xmlns:a16="http://schemas.microsoft.com/office/drawing/2014/main" id="{DAA50D7A-8A83-30D3-91BB-16AADA80AFBC}"/>
              </a:ext>
            </a:extLst>
          </p:cNvPr>
          <p:cNvPicPr>
            <a:picLocks noChangeAspect="1"/>
          </p:cNvPicPr>
          <p:nvPr/>
        </p:nvPicPr>
        <p:blipFill>
          <a:blip r:embed="rId2"/>
          <a:stretch>
            <a:fillRect/>
          </a:stretch>
        </p:blipFill>
        <p:spPr>
          <a:xfrm>
            <a:off x="5655978" y="1245655"/>
            <a:ext cx="880042" cy="880042"/>
          </a:xfrm>
          <a:prstGeom prst="rect">
            <a:avLst/>
          </a:prstGeom>
        </p:spPr>
      </p:pic>
      <p:pic>
        <p:nvPicPr>
          <p:cNvPr id="6" name="Picture 5">
            <a:extLst>
              <a:ext uri="{FF2B5EF4-FFF2-40B4-BE49-F238E27FC236}">
                <a16:creationId xmlns:a16="http://schemas.microsoft.com/office/drawing/2014/main" id="{48A41157-8DC3-ED3F-83F4-1EF2910AD7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0879" y="5162655"/>
            <a:ext cx="3790242" cy="451079"/>
          </a:xfrm>
          <a:prstGeom prst="rect">
            <a:avLst/>
          </a:prstGeom>
        </p:spPr>
      </p:pic>
    </p:spTree>
    <p:extLst>
      <p:ext uri="{BB962C8B-B14F-4D97-AF65-F5344CB8AC3E}">
        <p14:creationId xmlns:p14="http://schemas.microsoft.com/office/powerpoint/2010/main" val="2412201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C4957E53-7CFC-A3F8-16C9-741F589B91A2}"/>
              </a:ext>
            </a:extLst>
          </p:cNvPr>
          <p:cNvSpPr>
            <a:spLocks noGrp="1"/>
          </p:cNvSpPr>
          <p:nvPr>
            <p:ph sz="quarter" idx="10"/>
          </p:nvPr>
        </p:nvSpPr>
        <p:spPr>
          <a:xfrm>
            <a:off x="594523" y="2220274"/>
            <a:ext cx="5488952" cy="4637726"/>
          </a:xfrm>
        </p:spPr>
        <p:txBody>
          <a:bodyPr>
            <a:normAutofit/>
          </a:bodyPr>
          <a:lstStyle/>
          <a:p>
            <a:pPr marL="0" indent="0">
              <a:buFont typeface="Arial" panose="020B0604020202020204" pitchFamily="34" charset="0"/>
              <a:buNone/>
            </a:pPr>
            <a:r>
              <a:rPr lang="fi-FI" sz="1600" dirty="0">
                <a:ea typeface="Calibri" panose="020F0502020204030204" pitchFamily="34" charset="0"/>
              </a:rPr>
              <a:t>Tämä pienryhmämateriaali on tarkoitettu noin tunnin mittaiseen työskentelyyn tukioppilaiden, </a:t>
            </a:r>
            <a:r>
              <a:rPr lang="fi-FI" sz="1600" dirty="0" err="1">
                <a:ea typeface="Calibri" panose="020F0502020204030204" pitchFamily="34" charset="0"/>
              </a:rPr>
              <a:t>tuutoreiden</a:t>
            </a:r>
            <a:r>
              <a:rPr lang="fi-FI" sz="1600" dirty="0">
                <a:ea typeface="Calibri" panose="020F0502020204030204" pitchFamily="34" charset="0"/>
              </a:rPr>
              <a:t> tai muiden vastuuoppilaiden parissa. Tämän materiaalin tarkoitus on tuoda vastuuoppilaille lisätietoa yksinäisyysilmiöstä, valmiuksia tunnistaa yksinäisyyttä oppilaitoksessaan sekä toimimaan sen ehkäisemiseksi. </a:t>
            </a:r>
          </a:p>
          <a:p>
            <a:pPr marL="0" indent="0">
              <a:buFont typeface="Arial" panose="020B0604020202020204" pitchFamily="34" charset="0"/>
              <a:buNone/>
            </a:pPr>
            <a:r>
              <a:rPr lang="fi-FI" sz="1600" dirty="0">
                <a:ea typeface="Calibri" panose="020F0502020204030204" pitchFamily="34" charset="0"/>
              </a:rPr>
              <a:t>Vastuuoppilasryhmät ovat oppilaitosten viihtyvyyden ja ryhmähengen parantamiseen sitoutuneita vertaisia, joilla on keskeinen rooli siinä, miten hyvin oppilaitos onnistuu toimissaan yksinäisyyden vähentämiseksi. Yhdessä yksinäisyys voitetaan.</a:t>
            </a:r>
          </a:p>
        </p:txBody>
      </p:sp>
      <p:sp>
        <p:nvSpPr>
          <p:cNvPr id="9" name="Title 8">
            <a:extLst>
              <a:ext uri="{FF2B5EF4-FFF2-40B4-BE49-F238E27FC236}">
                <a16:creationId xmlns:a16="http://schemas.microsoft.com/office/drawing/2014/main" id="{5A2D36CB-D1EA-2219-4C57-9D952277D1B4}"/>
              </a:ext>
            </a:extLst>
          </p:cNvPr>
          <p:cNvSpPr>
            <a:spLocks noGrp="1"/>
          </p:cNvSpPr>
          <p:nvPr>
            <p:ph type="title"/>
          </p:nvPr>
        </p:nvSpPr>
        <p:spPr/>
        <p:txBody>
          <a:bodyPr>
            <a:noAutofit/>
          </a:bodyPr>
          <a:lstStyle/>
          <a:p>
            <a:pPr rtl="0"/>
            <a:r>
              <a:rPr lang="sv-SE" sz="3200" dirty="0"/>
              <a:t>MUKANA TYÖSSÄ YKSINÄISYYTTÄ VASTAAN</a:t>
            </a:r>
          </a:p>
        </p:txBody>
      </p:sp>
      <p:pic>
        <p:nvPicPr>
          <p:cNvPr id="5" name="Kuvan paikkamerkki 4" descr="Kuva, joka sisältää kohteen henkilö, tyttö&#10;&#10;Kuvaus luotu automaattisesti">
            <a:extLst>
              <a:ext uri="{FF2B5EF4-FFF2-40B4-BE49-F238E27FC236}">
                <a16:creationId xmlns:a16="http://schemas.microsoft.com/office/drawing/2014/main" id="{25DC9066-6403-1E34-52DF-934E4FBEF1A1}"/>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72002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a:xfrm>
            <a:off x="629824" y="733112"/>
            <a:ext cx="11116091" cy="699379"/>
          </a:xfrm>
        </p:spPr>
        <p:txBody>
          <a:bodyPr/>
          <a:lstStyle/>
          <a:p>
            <a:r>
              <a:rPr lang="fi-FI" dirty="0">
                <a:latin typeface="Montserrat" pitchFamily="2" charset="77"/>
              </a:rPr>
              <a:t>Sisältövaroitus</a:t>
            </a:r>
          </a:p>
        </p:txBody>
      </p:sp>
      <p:sp>
        <p:nvSpPr>
          <p:cNvPr id="7" name="Tekstin paikkamerkki 6">
            <a:extLst>
              <a:ext uri="{FF2B5EF4-FFF2-40B4-BE49-F238E27FC236}">
                <a16:creationId xmlns:a16="http://schemas.microsoft.com/office/drawing/2014/main" id="{E46B469F-282F-3785-1A25-7F5657263B2B}"/>
              </a:ext>
            </a:extLst>
          </p:cNvPr>
          <p:cNvSpPr>
            <a:spLocks noGrp="1"/>
          </p:cNvSpPr>
          <p:nvPr>
            <p:ph type="body" idx="1"/>
          </p:nvPr>
        </p:nvSpPr>
        <p:spPr>
          <a:xfrm>
            <a:off x="532985" y="1678330"/>
            <a:ext cx="11116091" cy="4271058"/>
          </a:xfrm>
        </p:spPr>
        <p:txBody>
          <a:bodyPr>
            <a:normAutofit fontScale="92500" lnSpcReduction="10000"/>
          </a:bodyPr>
          <a:lstStyle/>
          <a:p>
            <a:r>
              <a:rPr lang="fi-FI" sz="2400" dirty="0">
                <a:latin typeface="Montserrat" panose="00000500000000000000" pitchFamily="2" charset="0"/>
              </a:rPr>
              <a:t>Tämä materiaali käsittelee yksinäisyysilmiötä. Se ei ole helppo aihe. Toisille meistä yksinäisyys saattaa olla omakohtainen ja ajankohtainen asia juuri nyt. Joillain se taas saattaa nostaa pintaan joitain menneisyyden kipeitä kokemuksia.</a:t>
            </a:r>
          </a:p>
          <a:p>
            <a:r>
              <a:rPr lang="fi-FI" sz="2400" dirty="0">
                <a:latin typeface="Montserrat" panose="00000500000000000000" pitchFamily="2" charset="0"/>
              </a:rPr>
              <a:t>Mikäli yksinäisyysteeman käsittely herättää sinussa ikäviä tunteita, älä jää asian kanssa yksin. Keskustele asiasta jonkun kaverisi, huoltajasi, oppilaitoksesi henkilökunnan tai muun luotettavan aikuisen kanssa. Muista, että yksinäisyyteen voi vaikuttaa, eikä se ole ikuista! Tärkeintä on, ettet jää asian kanssa yksin. </a:t>
            </a:r>
          </a:p>
          <a:p>
            <a:r>
              <a:rPr lang="fi-FI" sz="2400" dirty="0" err="1">
                <a:latin typeface="Montserrat" panose="00000500000000000000" pitchFamily="2" charset="0"/>
              </a:rPr>
              <a:t>HelsinkiMission</a:t>
            </a:r>
            <a:r>
              <a:rPr lang="fi-FI" sz="2400" dirty="0">
                <a:latin typeface="Montserrat" panose="00000500000000000000" pitchFamily="2" charset="0"/>
              </a:rPr>
              <a:t> Nuorten Kriisipisteen keskusteluapu auttaa satoja yksinäisyyttä kokevia nuoria vuosittain. Yli puolet yksinäisyyttä kokevista asiakkaista kokevat haitallisen yksinäisyyden vähentyneen keskusteluapuprosessin aikana. Asiakkaaksi voi tulla ilmaiseksi ja ilman lähetettä. </a:t>
            </a:r>
          </a:p>
          <a:p>
            <a:r>
              <a:rPr lang="fi-FI" sz="2400" dirty="0">
                <a:latin typeface="Montserrat" panose="00000500000000000000" pitchFamily="2" charset="0"/>
              </a:rPr>
              <a:t>Lue lisää: helsinkimissio.fi/nuorten-kriisipiste</a:t>
            </a:r>
          </a:p>
        </p:txBody>
      </p:sp>
    </p:spTree>
    <p:extLst>
      <p:ext uri="{BB962C8B-B14F-4D97-AF65-F5344CB8AC3E}">
        <p14:creationId xmlns:p14="http://schemas.microsoft.com/office/powerpoint/2010/main" val="732200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yöristetty suorakulmio 27">
            <a:extLst>
              <a:ext uri="{FF2B5EF4-FFF2-40B4-BE49-F238E27FC236}">
                <a16:creationId xmlns:a16="http://schemas.microsoft.com/office/drawing/2014/main" id="{00357FB1-4A8C-64F1-BEF3-2B09E0208B4E}"/>
              </a:ext>
            </a:extLst>
          </p:cNvPr>
          <p:cNvSpPr/>
          <p:nvPr/>
        </p:nvSpPr>
        <p:spPr>
          <a:xfrm>
            <a:off x="6096000" y="2120348"/>
            <a:ext cx="5287617" cy="2292626"/>
          </a:xfrm>
          <a:prstGeom prst="roundRect">
            <a:avLst/>
          </a:prstGeom>
          <a:solidFill>
            <a:schemeClr val="accent3">
              <a:lumMod val="60000"/>
              <a:lumOff val="4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Content Placeholder 7">
            <a:extLst>
              <a:ext uri="{FF2B5EF4-FFF2-40B4-BE49-F238E27FC236}">
                <a16:creationId xmlns:a16="http://schemas.microsoft.com/office/drawing/2014/main" id="{EC945502-566D-F4F9-1091-CB2D4B0A412E}"/>
              </a:ext>
            </a:extLst>
          </p:cNvPr>
          <p:cNvSpPr>
            <a:spLocks noGrp="1"/>
          </p:cNvSpPr>
          <p:nvPr>
            <p:ph sz="quarter" idx="10"/>
          </p:nvPr>
        </p:nvSpPr>
        <p:spPr>
          <a:xfrm>
            <a:off x="607047" y="1668684"/>
            <a:ext cx="5287617" cy="4046315"/>
          </a:xfrm>
        </p:spPr>
        <p:txBody>
          <a:bodyPr>
            <a:normAutofit/>
          </a:bodyPr>
          <a:lstStyle/>
          <a:p>
            <a:pPr defTabSz="914377">
              <a:lnSpc>
                <a:spcPct val="100000"/>
              </a:lnSpc>
              <a:spcBef>
                <a:spcPts val="0"/>
              </a:spcBef>
              <a:defRPr/>
            </a:pPr>
            <a:r>
              <a:rPr kumimoji="0" lang="fi-FI" sz="2000" b="0" i="0" u="none" strike="noStrike" kern="1200" cap="none" spc="0" normalizeH="0" baseline="0" noProof="0" dirty="0">
                <a:ln>
                  <a:noFill/>
                </a:ln>
                <a:effectLst/>
                <a:uLnTx/>
                <a:uFillTx/>
                <a:latin typeface="Montserrat" panose="00000500000000000000" pitchFamily="2" charset="0"/>
                <a:cs typeface="Arial" panose="020B0604020202020204" pitchFamily="34" charset="0"/>
              </a:rPr>
              <a:t>Yksinäisyys on sitä, kun olemassa olevien ystävyyssuhteiden määrä tai laatu ei vastaa toivottua. Jokainen ihminen kokee jossain elämänsä vaiheessa olevansa yksinäinen.</a:t>
            </a:r>
          </a:p>
          <a:p>
            <a:pPr defTabSz="914377">
              <a:lnSpc>
                <a:spcPct val="100000"/>
              </a:lnSpc>
              <a:spcBef>
                <a:spcPts val="0"/>
              </a:spcBef>
              <a:defRPr/>
            </a:pPr>
            <a:endParaRPr lang="fi-FI" sz="2000" dirty="0">
              <a:latin typeface="Montserrat" panose="00000500000000000000" pitchFamily="2" charset="0"/>
              <a:cs typeface="Arial" panose="020B0604020202020204" pitchFamily="34" charset="0"/>
            </a:endParaRPr>
          </a:p>
          <a:p>
            <a:pPr defTabSz="914377">
              <a:lnSpc>
                <a:spcPct val="100000"/>
              </a:lnSpc>
              <a:spcBef>
                <a:spcPts val="0"/>
              </a:spcBef>
              <a:defRPr/>
            </a:pPr>
            <a:r>
              <a:rPr kumimoji="0" lang="fi-FI" sz="2000" b="0" i="0" u="none" strike="noStrike" kern="1200" cap="none" spc="0" normalizeH="0" baseline="0" noProof="0" dirty="0">
                <a:ln>
                  <a:noFill/>
                </a:ln>
                <a:effectLst/>
                <a:uLnTx/>
                <a:uFillTx/>
                <a:latin typeface="Montserrat" panose="00000500000000000000" pitchFamily="2" charset="0"/>
                <a:cs typeface="Arial" panose="020B0604020202020204" pitchFamily="34" charset="0"/>
              </a:rPr>
              <a:t>Yksinäisyys on tunne, joka viestittää meille tarpeestamme yhteyteen toisten kanssa. Mikäli tämä tarve ei tai toisesta täyty, muuttuu </a:t>
            </a:r>
            <a:r>
              <a:rPr lang="fi-FI" sz="2000" dirty="0">
                <a:latin typeface="Montserrat" panose="00000500000000000000" pitchFamily="2" charset="0"/>
                <a:cs typeface="Arial" panose="020B0604020202020204" pitchFamily="34" charset="0"/>
              </a:rPr>
              <a:t>yksinäisyys </a:t>
            </a:r>
            <a:r>
              <a:rPr kumimoji="0" lang="fi-FI" sz="2000" b="0" i="0" u="none" strike="noStrike" kern="1200" cap="none" spc="0" normalizeH="0" baseline="0" noProof="0" dirty="0">
                <a:ln>
                  <a:noFill/>
                </a:ln>
                <a:effectLst/>
                <a:uLnTx/>
                <a:uFillTx/>
                <a:latin typeface="Montserrat" panose="00000500000000000000" pitchFamily="2" charset="0"/>
                <a:cs typeface="Arial" panose="020B0604020202020204" pitchFamily="34" charset="0"/>
              </a:rPr>
              <a:t>hyvinvointia haittaavaksi tekijäksi.</a:t>
            </a:r>
          </a:p>
        </p:txBody>
      </p:sp>
      <p:sp>
        <p:nvSpPr>
          <p:cNvPr id="2" name="Title 1">
            <a:extLst>
              <a:ext uri="{FF2B5EF4-FFF2-40B4-BE49-F238E27FC236}">
                <a16:creationId xmlns:a16="http://schemas.microsoft.com/office/drawing/2014/main" id="{512F0E83-90D4-CD65-6964-DFF3B7CBAF3D}"/>
              </a:ext>
            </a:extLst>
          </p:cNvPr>
          <p:cNvSpPr>
            <a:spLocks noGrp="1"/>
          </p:cNvSpPr>
          <p:nvPr>
            <p:ph type="title"/>
          </p:nvPr>
        </p:nvSpPr>
        <p:spPr>
          <a:xfrm>
            <a:off x="609599" y="599091"/>
            <a:ext cx="7540487" cy="1037008"/>
          </a:xfrm>
        </p:spPr>
        <p:txBody>
          <a:bodyPr>
            <a:normAutofit/>
          </a:bodyPr>
          <a:lstStyle/>
          <a:p>
            <a:r>
              <a:rPr lang="sv-SE" dirty="0"/>
              <a:t>MITÄ YKSINÄISYYS ON?</a:t>
            </a:r>
            <a:endParaRPr lang="en-GB" dirty="0"/>
          </a:p>
        </p:txBody>
      </p:sp>
      <p:sp>
        <p:nvSpPr>
          <p:cNvPr id="24" name="Content Placeholder 7">
            <a:extLst>
              <a:ext uri="{FF2B5EF4-FFF2-40B4-BE49-F238E27FC236}">
                <a16:creationId xmlns:a16="http://schemas.microsoft.com/office/drawing/2014/main" id="{35B997CC-6AE7-C4DC-280A-393D72119CD6}"/>
              </a:ext>
            </a:extLst>
          </p:cNvPr>
          <p:cNvSpPr txBox="1">
            <a:spLocks/>
          </p:cNvSpPr>
          <p:nvPr/>
        </p:nvSpPr>
        <p:spPr>
          <a:xfrm>
            <a:off x="6096000" y="2232310"/>
            <a:ext cx="5234609" cy="2425624"/>
          </a:xfrm>
          <a:prstGeom prst="rect">
            <a:avLst/>
          </a:prstGeom>
          <a:noFill/>
        </p:spPr>
        <p:txBody>
          <a:bodyPr vert="horz" lIns="288000" tIns="90000" rIns="144000" bIns="9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buNone/>
            </a:pPr>
            <a:r>
              <a:rPr lang="sv-SE" sz="2000" b="1" dirty="0" err="1">
                <a:cs typeface="Arial" panose="020B0604020202020204" pitchFamily="34" charset="0"/>
              </a:rPr>
              <a:t>Pohtikaa</a:t>
            </a:r>
            <a:r>
              <a:rPr lang="sv-SE" sz="2000" b="1" dirty="0">
                <a:cs typeface="Arial" panose="020B0604020202020204" pitchFamily="34" charset="0"/>
              </a:rPr>
              <a:t> </a:t>
            </a:r>
            <a:r>
              <a:rPr lang="sv-SE" sz="2000" b="1" dirty="0" err="1">
                <a:cs typeface="Arial" panose="020B0604020202020204" pitchFamily="34" charset="0"/>
              </a:rPr>
              <a:t>ryhmässä</a:t>
            </a:r>
            <a:r>
              <a:rPr lang="sv-SE" sz="2000" b="1" dirty="0">
                <a:cs typeface="Arial" panose="020B0604020202020204" pitchFamily="34" charset="0"/>
              </a:rPr>
              <a:t>:</a:t>
            </a:r>
          </a:p>
          <a:p>
            <a:pPr marL="0" indent="0" rtl="0">
              <a:buNone/>
            </a:pPr>
            <a:endParaRPr lang="sv-SE" sz="2000" b="1" dirty="0">
              <a:cs typeface="Arial" panose="020B0604020202020204" pitchFamily="34" charset="0"/>
            </a:endParaRPr>
          </a:p>
          <a:p>
            <a:pPr marL="457200" marR="0" lvl="0" indent="-457200" algn="l" defTabSz="914377" rtl="0" eaLnBrk="1" fontAlgn="auto" latinLnBrk="0" hangingPunct="1">
              <a:lnSpc>
                <a:spcPct val="100000"/>
              </a:lnSpc>
              <a:spcBef>
                <a:spcPts val="0"/>
              </a:spcBef>
              <a:spcAft>
                <a:spcPts val="0"/>
              </a:spcAft>
              <a:buClrTx/>
              <a:buSzTx/>
              <a:buFont typeface="+mj-lt"/>
              <a:buAutoNum type="arabicPeriod"/>
              <a:tabLst/>
              <a:defRPr/>
            </a:pPr>
            <a:r>
              <a:rPr kumimoji="0" lang="fi-FI" sz="2000" b="0" i="0" u="none" strike="noStrike" kern="1200" cap="none" spc="0" normalizeH="0" baseline="0" noProof="0" dirty="0">
                <a:ln>
                  <a:noFill/>
                </a:ln>
                <a:effectLst/>
                <a:uLnTx/>
                <a:uFillTx/>
                <a:cs typeface="Arial" panose="020B0604020202020204" pitchFamily="34" charset="0"/>
              </a:rPr>
              <a:t>Mistä yksinäisen tunnistaa?</a:t>
            </a:r>
          </a:p>
          <a:p>
            <a:pPr marL="457200" marR="0" lvl="0" indent="-457200" algn="l" defTabSz="914377" rtl="0" eaLnBrk="1" fontAlgn="auto" latinLnBrk="0" hangingPunct="1">
              <a:lnSpc>
                <a:spcPct val="100000"/>
              </a:lnSpc>
              <a:spcBef>
                <a:spcPts val="0"/>
              </a:spcBef>
              <a:spcAft>
                <a:spcPts val="0"/>
              </a:spcAft>
              <a:buClrTx/>
              <a:buSzTx/>
              <a:buFont typeface="+mj-lt"/>
              <a:buAutoNum type="arabicPeriod"/>
              <a:tabLst/>
              <a:defRPr/>
            </a:pPr>
            <a:r>
              <a:rPr kumimoji="0" lang="fi-FI" sz="2000" b="0" i="0" u="none" strike="noStrike" kern="1200" cap="none" spc="0" normalizeH="0" baseline="0" noProof="0" dirty="0">
                <a:ln>
                  <a:noFill/>
                </a:ln>
                <a:effectLst/>
                <a:uLnTx/>
                <a:uFillTx/>
                <a:cs typeface="Arial" panose="020B0604020202020204" pitchFamily="34" charset="0"/>
              </a:rPr>
              <a:t>Voiko ihmisestä nähdä päälle päin, onko hän yksinäinen vai ei?</a:t>
            </a:r>
          </a:p>
          <a:p>
            <a:pPr marL="0" indent="0" rtl="0">
              <a:buNone/>
            </a:pPr>
            <a:endParaRPr lang="sv-se" sz="2000" dirty="0">
              <a:cs typeface="Arial" panose="020B0604020202020204" pitchFamily="34" charset="0"/>
            </a:endParaRPr>
          </a:p>
        </p:txBody>
      </p:sp>
    </p:spTree>
    <p:extLst>
      <p:ext uri="{BB962C8B-B14F-4D97-AF65-F5344CB8AC3E}">
        <p14:creationId xmlns:p14="http://schemas.microsoft.com/office/powerpoint/2010/main" val="2692012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C945502-566D-F4F9-1091-CB2D4B0A412E}"/>
              </a:ext>
            </a:extLst>
          </p:cNvPr>
          <p:cNvSpPr>
            <a:spLocks noGrp="1"/>
          </p:cNvSpPr>
          <p:nvPr>
            <p:ph sz="quarter" idx="10"/>
          </p:nvPr>
        </p:nvSpPr>
        <p:spPr>
          <a:xfrm>
            <a:off x="609599" y="1636099"/>
            <a:ext cx="8579156" cy="4728690"/>
          </a:xfrm>
        </p:spPr>
        <p:txBody>
          <a:bodyPr>
            <a:normAutofit/>
          </a:bodyPr>
          <a:lstStyle/>
          <a:p>
            <a:pPr marL="0" indent="0">
              <a:buNone/>
            </a:pPr>
            <a:r>
              <a:rPr lang="fi-FI" sz="2000" b="1" dirty="0">
                <a:latin typeface="Montserrat" panose="00000500000000000000" pitchFamily="2" charset="0"/>
              </a:rPr>
              <a:t>Sosiaalinen yksinäisyys = Kaverin / porukan puute</a:t>
            </a:r>
          </a:p>
          <a:p>
            <a:r>
              <a:rPr lang="fi-FI" sz="1800" dirty="0">
                <a:latin typeface="Montserrat" panose="00000500000000000000" pitchFamily="2" charset="0"/>
              </a:rPr>
              <a:t>Kuilu toivottujen ja olemassa olevien sosiaalisten suhteiden välillä. Sosiaalisessa yksinäisyydessä tärkeät ihmissuhteet ja verkostot puuttuvat tai ovat liian vähäisiä.</a:t>
            </a:r>
          </a:p>
          <a:p>
            <a:pPr marL="0" indent="0" rtl="0">
              <a:buNone/>
            </a:pPr>
            <a:endParaRPr lang="fi-FI" sz="1800" dirty="0"/>
          </a:p>
          <a:p>
            <a:pPr marL="0" indent="0" rtl="0">
              <a:buNone/>
            </a:pPr>
            <a:r>
              <a:rPr lang="sv-SE" sz="1800" b="1" dirty="0" err="1"/>
              <a:t>Emotionaalinen</a:t>
            </a:r>
            <a:r>
              <a:rPr lang="sv-SE" sz="1800" b="1" dirty="0"/>
              <a:t> </a:t>
            </a:r>
            <a:r>
              <a:rPr lang="sv-SE" sz="1800" b="1" dirty="0" err="1"/>
              <a:t>yksinäisyys</a:t>
            </a:r>
            <a:r>
              <a:rPr lang="sv-SE" sz="1800" b="1" dirty="0"/>
              <a:t> = </a:t>
            </a:r>
            <a:r>
              <a:rPr lang="sv-SE" sz="1800" b="1" dirty="0" err="1"/>
              <a:t>Luottamuksellisten</a:t>
            </a:r>
            <a:r>
              <a:rPr lang="sv-SE" sz="1800" b="1" dirty="0"/>
              <a:t> ja </a:t>
            </a:r>
            <a:r>
              <a:rPr lang="sv-SE" sz="1800" b="1" dirty="0" err="1"/>
              <a:t>läheisten</a:t>
            </a:r>
            <a:r>
              <a:rPr lang="sv-SE" sz="1800" b="1" dirty="0"/>
              <a:t> </a:t>
            </a:r>
            <a:r>
              <a:rPr lang="sv-SE" sz="1800" b="1" dirty="0" err="1"/>
              <a:t>ystävien</a:t>
            </a:r>
            <a:r>
              <a:rPr lang="sv-SE" sz="1800" b="1" dirty="0"/>
              <a:t> </a:t>
            </a:r>
            <a:r>
              <a:rPr lang="sv-SE" sz="1800" b="1" dirty="0" err="1"/>
              <a:t>puute</a:t>
            </a:r>
            <a:endParaRPr lang="sv-SE" sz="1800" b="1" dirty="0"/>
          </a:p>
          <a:p>
            <a:r>
              <a:rPr lang="sv-SE" sz="1800" dirty="0" err="1"/>
              <a:t>Ihmissuhteiden</a:t>
            </a:r>
            <a:r>
              <a:rPr lang="sv-SE" sz="1800" dirty="0"/>
              <a:t> </a:t>
            </a:r>
            <a:r>
              <a:rPr lang="sv-SE" sz="1800" dirty="0" err="1"/>
              <a:t>määrää</a:t>
            </a:r>
            <a:r>
              <a:rPr lang="sv-SE" sz="1800" dirty="0"/>
              <a:t> </a:t>
            </a:r>
            <a:r>
              <a:rPr lang="sv-SE" sz="1800" dirty="0" err="1"/>
              <a:t>olennaisempaa</a:t>
            </a:r>
            <a:r>
              <a:rPr lang="sv-SE" sz="1800" dirty="0"/>
              <a:t> on </a:t>
            </a:r>
            <a:r>
              <a:rPr lang="sv-SE" sz="1800" dirty="0" err="1"/>
              <a:t>niiden</a:t>
            </a:r>
            <a:r>
              <a:rPr lang="sv-SE" sz="1800" dirty="0"/>
              <a:t> </a:t>
            </a:r>
            <a:r>
              <a:rPr lang="sv-SE" sz="1800" dirty="0" err="1"/>
              <a:t>laatu</a:t>
            </a:r>
            <a:r>
              <a:rPr lang="sv-SE" sz="1800" dirty="0"/>
              <a:t>. </a:t>
            </a:r>
            <a:r>
              <a:rPr lang="sv-SE" sz="1800" dirty="0" err="1"/>
              <a:t>Emotionaalisesti</a:t>
            </a:r>
            <a:r>
              <a:rPr lang="sv-SE" sz="1800" dirty="0"/>
              <a:t> </a:t>
            </a:r>
            <a:r>
              <a:rPr lang="sv-SE" sz="1800" dirty="0" err="1"/>
              <a:t>yksinäinen</a:t>
            </a:r>
            <a:r>
              <a:rPr lang="sv-SE" sz="1800" dirty="0"/>
              <a:t> </a:t>
            </a:r>
            <a:r>
              <a:rPr lang="sv-SE" sz="1800" dirty="0" err="1"/>
              <a:t>ei</a:t>
            </a:r>
            <a:r>
              <a:rPr lang="sv-SE" sz="1800" dirty="0"/>
              <a:t> </a:t>
            </a:r>
            <a:r>
              <a:rPr lang="sv-SE" sz="1800" dirty="0" err="1"/>
              <a:t>ole</a:t>
            </a:r>
            <a:r>
              <a:rPr lang="sv-SE" sz="1800" dirty="0"/>
              <a:t> tunne </a:t>
            </a:r>
            <a:r>
              <a:rPr lang="sv-SE" sz="1800" dirty="0" err="1"/>
              <a:t>riittävää</a:t>
            </a:r>
            <a:r>
              <a:rPr lang="sv-SE" sz="1800" dirty="0"/>
              <a:t> </a:t>
            </a:r>
            <a:r>
              <a:rPr lang="sv-SE" sz="1800" dirty="0" err="1"/>
              <a:t>yhteenkuuluvuutta</a:t>
            </a:r>
            <a:r>
              <a:rPr lang="sv-SE" sz="1800" dirty="0"/>
              <a:t> </a:t>
            </a:r>
            <a:r>
              <a:rPr lang="sv-SE" sz="1800" dirty="0" err="1"/>
              <a:t>ystävyyssuhteissaan</a:t>
            </a:r>
            <a:r>
              <a:rPr lang="sv-SE" sz="1800" dirty="0"/>
              <a:t>. </a:t>
            </a:r>
            <a:r>
              <a:rPr lang="sv-SE" sz="1800" dirty="0" err="1"/>
              <a:t>Yksinäinen</a:t>
            </a:r>
            <a:r>
              <a:rPr lang="sv-SE" sz="1800" dirty="0"/>
              <a:t> </a:t>
            </a:r>
            <a:r>
              <a:rPr lang="sv-SE" sz="1800" dirty="0" err="1"/>
              <a:t>ei</a:t>
            </a:r>
            <a:r>
              <a:rPr lang="sv-SE" sz="1800" dirty="0"/>
              <a:t> </a:t>
            </a:r>
            <a:r>
              <a:rPr lang="sv-SE" sz="1800" dirty="0" err="1"/>
              <a:t>tule</a:t>
            </a:r>
            <a:r>
              <a:rPr lang="sv-SE" sz="1800" dirty="0"/>
              <a:t> </a:t>
            </a:r>
            <a:r>
              <a:rPr lang="sv-SE" sz="1800" dirty="0" err="1"/>
              <a:t>nähdyksi</a:t>
            </a:r>
            <a:r>
              <a:rPr lang="sv-SE" sz="1800" dirty="0"/>
              <a:t>, </a:t>
            </a:r>
            <a:r>
              <a:rPr lang="sv-SE" sz="1800" dirty="0" err="1"/>
              <a:t>kuulluksi</a:t>
            </a:r>
            <a:r>
              <a:rPr lang="sv-SE" sz="1800" dirty="0"/>
              <a:t> ja </a:t>
            </a:r>
            <a:r>
              <a:rPr lang="sv-SE" sz="1800" dirty="0" err="1"/>
              <a:t>ymmärretyksi</a:t>
            </a:r>
            <a:r>
              <a:rPr lang="sv-SE" sz="1800" dirty="0"/>
              <a:t> </a:t>
            </a:r>
            <a:r>
              <a:rPr lang="sv-SE" sz="1800" dirty="0" err="1"/>
              <a:t>haluamallaan</a:t>
            </a:r>
            <a:r>
              <a:rPr lang="sv-SE" sz="1800" dirty="0"/>
              <a:t> </a:t>
            </a:r>
            <a:r>
              <a:rPr lang="sv-SE" sz="1800" dirty="0" err="1"/>
              <a:t>tavalla</a:t>
            </a:r>
            <a:r>
              <a:rPr lang="sv-SE" sz="1800" dirty="0"/>
              <a:t>. </a:t>
            </a:r>
            <a:r>
              <a:rPr lang="sv-SE" sz="1800" dirty="0" err="1"/>
              <a:t>Tästä</a:t>
            </a:r>
            <a:r>
              <a:rPr lang="sv-SE" sz="1800" dirty="0"/>
              <a:t> </a:t>
            </a:r>
            <a:r>
              <a:rPr lang="sv-SE" sz="1800" dirty="0" err="1"/>
              <a:t>johtuen</a:t>
            </a:r>
            <a:r>
              <a:rPr lang="sv-SE" sz="1800" dirty="0"/>
              <a:t> </a:t>
            </a:r>
            <a:r>
              <a:rPr lang="sv-SE" sz="1800" dirty="0" err="1"/>
              <a:t>yksinäisyyttä</a:t>
            </a:r>
            <a:r>
              <a:rPr lang="sv-SE" sz="1800" dirty="0"/>
              <a:t> </a:t>
            </a:r>
            <a:r>
              <a:rPr lang="sv-SE" sz="1800" dirty="0" err="1"/>
              <a:t>voi</a:t>
            </a:r>
            <a:r>
              <a:rPr lang="sv-SE" sz="1800" dirty="0"/>
              <a:t> </a:t>
            </a:r>
            <a:r>
              <a:rPr lang="sv-SE" sz="1800" dirty="0" err="1"/>
              <a:t>kokea</a:t>
            </a:r>
            <a:r>
              <a:rPr lang="sv-SE" sz="1800" dirty="0"/>
              <a:t> </a:t>
            </a:r>
            <a:r>
              <a:rPr lang="sv-SE" sz="1800" dirty="0" err="1"/>
              <a:t>ihmisten</a:t>
            </a:r>
            <a:r>
              <a:rPr lang="sv-SE" sz="1800" dirty="0"/>
              <a:t> </a:t>
            </a:r>
            <a:r>
              <a:rPr lang="sv-SE" sz="1800" dirty="0" err="1"/>
              <a:t>keskellä</a:t>
            </a:r>
            <a:r>
              <a:rPr lang="sv-SE" sz="1800" dirty="0"/>
              <a:t>, </a:t>
            </a:r>
            <a:r>
              <a:rPr lang="sv-SE" sz="1800" dirty="0" err="1"/>
              <a:t>ystävyys</a:t>
            </a:r>
            <a:r>
              <a:rPr lang="sv-SE" sz="1800" dirty="0"/>
              <a:t>- ja </a:t>
            </a:r>
            <a:r>
              <a:rPr lang="sv-SE" sz="1800" dirty="0" err="1"/>
              <a:t>perhesuhteissa</a:t>
            </a:r>
            <a:r>
              <a:rPr lang="sv-SE" sz="1800" dirty="0"/>
              <a:t>.</a:t>
            </a:r>
          </a:p>
        </p:txBody>
      </p:sp>
      <p:sp>
        <p:nvSpPr>
          <p:cNvPr id="2" name="Title 1">
            <a:extLst>
              <a:ext uri="{FF2B5EF4-FFF2-40B4-BE49-F238E27FC236}">
                <a16:creationId xmlns:a16="http://schemas.microsoft.com/office/drawing/2014/main" id="{512F0E83-90D4-CD65-6964-DFF3B7CBAF3D}"/>
              </a:ext>
            </a:extLst>
          </p:cNvPr>
          <p:cNvSpPr>
            <a:spLocks noGrp="1"/>
          </p:cNvSpPr>
          <p:nvPr>
            <p:ph type="title"/>
          </p:nvPr>
        </p:nvSpPr>
        <p:spPr>
          <a:xfrm>
            <a:off x="609599" y="599091"/>
            <a:ext cx="9329531" cy="1037008"/>
          </a:xfrm>
        </p:spPr>
        <p:txBody>
          <a:bodyPr>
            <a:normAutofit fontScale="90000"/>
          </a:bodyPr>
          <a:lstStyle/>
          <a:p>
            <a:r>
              <a:rPr lang="fi-FI" dirty="0"/>
              <a:t>KAHDENLAISTA YKSINÄISYYTTÄ</a:t>
            </a:r>
            <a:endParaRPr lang="en-GB" dirty="0"/>
          </a:p>
        </p:txBody>
      </p:sp>
    </p:spTree>
    <p:extLst>
      <p:ext uri="{BB962C8B-B14F-4D97-AF65-F5344CB8AC3E}">
        <p14:creationId xmlns:p14="http://schemas.microsoft.com/office/powerpoint/2010/main" val="848198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0FC7D72-687E-6524-D61A-5883C1AE792A}"/>
              </a:ext>
            </a:extLst>
          </p:cNvPr>
          <p:cNvSpPr>
            <a:spLocks noGrp="1"/>
          </p:cNvSpPr>
          <p:nvPr>
            <p:ph type="title"/>
          </p:nvPr>
        </p:nvSpPr>
        <p:spPr>
          <a:xfrm>
            <a:off x="609599" y="599091"/>
            <a:ext cx="9617613" cy="1037008"/>
          </a:xfrm>
        </p:spPr>
        <p:txBody>
          <a:bodyPr>
            <a:normAutofit fontScale="90000"/>
          </a:bodyPr>
          <a:lstStyle/>
          <a:p>
            <a:r>
              <a:rPr lang="fi-FI" dirty="0"/>
              <a:t>KAHDENLAISTA YKSINÄISYYTTÄ</a:t>
            </a:r>
          </a:p>
        </p:txBody>
      </p:sp>
      <p:sp>
        <p:nvSpPr>
          <p:cNvPr id="4" name="Pyöristetty suorakulmio 3">
            <a:extLst>
              <a:ext uri="{FF2B5EF4-FFF2-40B4-BE49-F238E27FC236}">
                <a16:creationId xmlns:a16="http://schemas.microsoft.com/office/drawing/2014/main" id="{F087B7F0-664B-BD45-0B2F-6FDB5FF1941D}"/>
              </a:ext>
            </a:extLst>
          </p:cNvPr>
          <p:cNvSpPr/>
          <p:nvPr/>
        </p:nvSpPr>
        <p:spPr>
          <a:xfrm>
            <a:off x="820614" y="1774623"/>
            <a:ext cx="6924787" cy="3167270"/>
          </a:xfrm>
          <a:prstGeom prst="roundRect">
            <a:avLst/>
          </a:prstGeom>
          <a:solidFill>
            <a:schemeClr val="accent3">
              <a:lumMod val="60000"/>
              <a:lumOff val="4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Content Placeholder 7">
            <a:extLst>
              <a:ext uri="{FF2B5EF4-FFF2-40B4-BE49-F238E27FC236}">
                <a16:creationId xmlns:a16="http://schemas.microsoft.com/office/drawing/2014/main" id="{BDC0E6C5-F278-8B77-3207-AB3FE6D5F2F7}"/>
              </a:ext>
            </a:extLst>
          </p:cNvPr>
          <p:cNvSpPr txBox="1">
            <a:spLocks/>
          </p:cNvSpPr>
          <p:nvPr/>
        </p:nvSpPr>
        <p:spPr>
          <a:xfrm>
            <a:off x="820615" y="1916107"/>
            <a:ext cx="7099495" cy="3025786"/>
          </a:xfrm>
          <a:prstGeom prst="rect">
            <a:avLst/>
          </a:prstGeom>
        </p:spPr>
        <p:txBody>
          <a:bodyPr vert="horz" lIns="288000" tIns="90000" rIns="144000" bIns="9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buNone/>
            </a:pPr>
            <a:r>
              <a:rPr lang="sv-SE" sz="2400" b="1" dirty="0" err="1">
                <a:cs typeface="Arial" panose="020B0604020202020204" pitchFamily="34" charset="0"/>
              </a:rPr>
              <a:t>Pohtikaa</a:t>
            </a:r>
            <a:r>
              <a:rPr lang="sv-SE" sz="2400" b="1" dirty="0">
                <a:cs typeface="Arial" panose="020B0604020202020204" pitchFamily="34" charset="0"/>
              </a:rPr>
              <a:t> </a:t>
            </a:r>
            <a:r>
              <a:rPr lang="sv-SE" sz="2400" b="1" dirty="0" err="1">
                <a:cs typeface="Arial" panose="020B0604020202020204" pitchFamily="34" charset="0"/>
              </a:rPr>
              <a:t>ryhmässä</a:t>
            </a:r>
            <a:r>
              <a:rPr lang="sv-se" sz="2400" b="1" dirty="0">
                <a:cs typeface="Arial" panose="020B0604020202020204" pitchFamily="34" charset="0"/>
              </a:rPr>
              <a:t>:</a:t>
            </a:r>
          </a:p>
          <a:p>
            <a:pPr marL="0" indent="0" rtl="0">
              <a:buNone/>
            </a:pPr>
            <a:r>
              <a:rPr lang="sv-SE" sz="2000" dirty="0" err="1">
                <a:cs typeface="Arial" panose="020B0604020202020204" pitchFamily="34" charset="0"/>
              </a:rPr>
              <a:t>Millaisissa</a:t>
            </a:r>
            <a:r>
              <a:rPr lang="sv-SE" sz="2000" dirty="0">
                <a:cs typeface="Arial" panose="020B0604020202020204" pitchFamily="34" charset="0"/>
              </a:rPr>
              <a:t> </a:t>
            </a:r>
            <a:r>
              <a:rPr lang="sv-SE" sz="2000" dirty="0" err="1">
                <a:cs typeface="Arial" panose="020B0604020202020204" pitchFamily="34" charset="0"/>
              </a:rPr>
              <a:t>tilanteissa</a:t>
            </a:r>
            <a:r>
              <a:rPr lang="sv-SE" sz="2000" dirty="0">
                <a:cs typeface="Arial" panose="020B0604020202020204" pitchFamily="34" charset="0"/>
              </a:rPr>
              <a:t> </a:t>
            </a:r>
            <a:r>
              <a:rPr lang="sv-SE" sz="2000" dirty="0" err="1">
                <a:cs typeface="Arial" panose="020B0604020202020204" pitchFamily="34" charset="0"/>
              </a:rPr>
              <a:t>tässä</a:t>
            </a:r>
            <a:r>
              <a:rPr lang="sv-SE" sz="2000" dirty="0">
                <a:cs typeface="Arial" panose="020B0604020202020204" pitchFamily="34" charset="0"/>
              </a:rPr>
              <a:t> </a:t>
            </a:r>
            <a:r>
              <a:rPr lang="sv-SE" sz="2000" dirty="0" err="1">
                <a:cs typeface="Arial" panose="020B0604020202020204" pitchFamily="34" charset="0"/>
              </a:rPr>
              <a:t>oppilaitoksessa</a:t>
            </a:r>
            <a:r>
              <a:rPr lang="sv-SE" sz="2000" dirty="0">
                <a:cs typeface="Arial" panose="020B0604020202020204" pitchFamily="34" charset="0"/>
              </a:rPr>
              <a:t> ja sen </a:t>
            </a:r>
            <a:r>
              <a:rPr lang="sv-SE" sz="2000" dirty="0" err="1">
                <a:cs typeface="Arial" panose="020B0604020202020204" pitchFamily="34" charset="0"/>
              </a:rPr>
              <a:t>arjessa</a:t>
            </a:r>
            <a:r>
              <a:rPr lang="sv-SE" sz="2000" dirty="0">
                <a:cs typeface="Arial" panose="020B0604020202020204" pitchFamily="34" charset="0"/>
              </a:rPr>
              <a:t> </a:t>
            </a:r>
            <a:r>
              <a:rPr lang="sv-SE" sz="2000" dirty="0" err="1">
                <a:cs typeface="Arial" panose="020B0604020202020204" pitchFamily="34" charset="0"/>
              </a:rPr>
              <a:t>opiskelijalla</a:t>
            </a:r>
            <a:r>
              <a:rPr lang="sv-SE" sz="2000" dirty="0">
                <a:cs typeface="Arial" panose="020B0604020202020204" pitchFamily="34" charset="0"/>
              </a:rPr>
              <a:t> on </a:t>
            </a:r>
            <a:r>
              <a:rPr lang="sv-SE" sz="2000" dirty="0" err="1">
                <a:cs typeface="Arial" panose="020B0604020202020204" pitchFamily="34" charset="0"/>
              </a:rPr>
              <a:t>suurin</a:t>
            </a:r>
            <a:r>
              <a:rPr lang="sv-SE" sz="2000" dirty="0">
                <a:cs typeface="Arial" panose="020B0604020202020204" pitchFamily="34" charset="0"/>
              </a:rPr>
              <a:t> </a:t>
            </a:r>
            <a:r>
              <a:rPr lang="sv-SE" sz="2000" dirty="0" err="1">
                <a:cs typeface="Arial" panose="020B0604020202020204" pitchFamily="34" charset="0"/>
              </a:rPr>
              <a:t>riski</a:t>
            </a:r>
            <a:r>
              <a:rPr lang="sv-SE" sz="2000" dirty="0">
                <a:cs typeface="Arial" panose="020B0604020202020204" pitchFamily="34" charset="0"/>
              </a:rPr>
              <a:t> </a:t>
            </a:r>
            <a:r>
              <a:rPr lang="sv-SE" sz="2000" dirty="0" err="1">
                <a:cs typeface="Arial" panose="020B0604020202020204" pitchFamily="34" charset="0"/>
              </a:rPr>
              <a:t>kokea</a:t>
            </a:r>
            <a:endParaRPr lang="sv-SE" sz="2000" dirty="0">
              <a:cs typeface="Arial" panose="020B0604020202020204" pitchFamily="34" charset="0"/>
            </a:endParaRPr>
          </a:p>
          <a:p>
            <a:pPr marL="457200" indent="-457200">
              <a:buFont typeface="+mj-lt"/>
              <a:buAutoNum type="arabicPeriod"/>
            </a:pPr>
            <a:r>
              <a:rPr lang="sv-SE" sz="2000" dirty="0" err="1">
                <a:cs typeface="Arial" panose="020B0604020202020204" pitchFamily="34" charset="0"/>
              </a:rPr>
              <a:t>Sosiaalista</a:t>
            </a:r>
            <a:r>
              <a:rPr lang="sv-SE" sz="2000" dirty="0">
                <a:cs typeface="Arial" panose="020B0604020202020204" pitchFamily="34" charset="0"/>
              </a:rPr>
              <a:t> </a:t>
            </a:r>
            <a:r>
              <a:rPr lang="sv-SE" sz="2000" dirty="0" err="1">
                <a:cs typeface="Arial" panose="020B0604020202020204" pitchFamily="34" charset="0"/>
              </a:rPr>
              <a:t>yksinäisyyttä</a:t>
            </a:r>
            <a:r>
              <a:rPr lang="sv-SE" sz="2000" dirty="0">
                <a:cs typeface="Arial" panose="020B0604020202020204" pitchFamily="34" charset="0"/>
              </a:rPr>
              <a:t>?</a:t>
            </a:r>
          </a:p>
          <a:p>
            <a:pPr marL="457200" indent="-457200">
              <a:buFont typeface="+mj-lt"/>
              <a:buAutoNum type="arabicPeriod"/>
            </a:pPr>
            <a:r>
              <a:rPr lang="sv-SE" sz="2000" dirty="0" err="1">
                <a:cs typeface="Arial" panose="020B0604020202020204" pitchFamily="34" charset="0"/>
              </a:rPr>
              <a:t>Emotionaalista</a:t>
            </a:r>
            <a:r>
              <a:rPr lang="sv-SE" sz="2000" dirty="0">
                <a:cs typeface="Arial" panose="020B0604020202020204" pitchFamily="34" charset="0"/>
              </a:rPr>
              <a:t> </a:t>
            </a:r>
            <a:r>
              <a:rPr lang="sv-SE" sz="2000" dirty="0" err="1">
                <a:cs typeface="Arial" panose="020B0604020202020204" pitchFamily="34" charset="0"/>
              </a:rPr>
              <a:t>yksinäisyyttä</a:t>
            </a:r>
            <a:r>
              <a:rPr lang="sv-SE" sz="2000" dirty="0">
                <a:cs typeface="Arial" panose="020B0604020202020204" pitchFamily="34" charset="0"/>
              </a:rPr>
              <a:t>?</a:t>
            </a:r>
          </a:p>
          <a:p>
            <a:pPr marL="457200" indent="-457200">
              <a:buFont typeface="+mj-lt"/>
              <a:buAutoNum type="arabicPeriod"/>
            </a:pPr>
            <a:r>
              <a:rPr lang="sv-SE" sz="2000" dirty="0" err="1">
                <a:cs typeface="Arial" panose="020B0604020202020204" pitchFamily="34" charset="0"/>
              </a:rPr>
              <a:t>Miten</a:t>
            </a:r>
            <a:r>
              <a:rPr lang="sv-SE" sz="2000" dirty="0">
                <a:cs typeface="Arial" panose="020B0604020202020204" pitchFamily="34" charset="0"/>
              </a:rPr>
              <a:t> </a:t>
            </a:r>
            <a:r>
              <a:rPr lang="sv-SE" sz="2000" dirty="0" err="1">
                <a:cs typeface="Arial" panose="020B0604020202020204" pitchFamily="34" charset="0"/>
              </a:rPr>
              <a:t>näitä</a:t>
            </a:r>
            <a:r>
              <a:rPr lang="sv-SE" sz="2000" dirty="0">
                <a:cs typeface="Arial" panose="020B0604020202020204" pitchFamily="34" charset="0"/>
              </a:rPr>
              <a:t> </a:t>
            </a:r>
            <a:r>
              <a:rPr lang="sv-SE" sz="2000" dirty="0" err="1">
                <a:cs typeface="Arial" panose="020B0604020202020204" pitchFamily="34" charset="0"/>
              </a:rPr>
              <a:t>tilanteita</a:t>
            </a:r>
            <a:r>
              <a:rPr lang="sv-SE" sz="2000" dirty="0">
                <a:cs typeface="Arial" panose="020B0604020202020204" pitchFamily="34" charset="0"/>
              </a:rPr>
              <a:t> </a:t>
            </a:r>
            <a:r>
              <a:rPr lang="sv-SE" sz="2000" dirty="0" err="1">
                <a:cs typeface="Arial" panose="020B0604020202020204" pitchFamily="34" charset="0"/>
              </a:rPr>
              <a:t>voisi</a:t>
            </a:r>
            <a:r>
              <a:rPr lang="sv-SE" sz="2000" dirty="0">
                <a:cs typeface="Arial" panose="020B0604020202020204" pitchFamily="34" charset="0"/>
              </a:rPr>
              <a:t> </a:t>
            </a:r>
            <a:r>
              <a:rPr lang="sv-SE" sz="2000" dirty="0" err="1">
                <a:cs typeface="Arial" panose="020B0604020202020204" pitchFamily="34" charset="0"/>
              </a:rPr>
              <a:t>ehkäistä</a:t>
            </a:r>
            <a:r>
              <a:rPr lang="sv-SE" sz="2000" dirty="0">
                <a:cs typeface="Arial" panose="020B0604020202020204" pitchFamily="34" charset="0"/>
              </a:rPr>
              <a:t>?</a:t>
            </a:r>
          </a:p>
        </p:txBody>
      </p:sp>
    </p:spTree>
    <p:extLst>
      <p:ext uri="{BB962C8B-B14F-4D97-AF65-F5344CB8AC3E}">
        <p14:creationId xmlns:p14="http://schemas.microsoft.com/office/powerpoint/2010/main" val="3924385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F0E83-90D4-CD65-6964-DFF3B7CBAF3D}"/>
              </a:ext>
            </a:extLst>
          </p:cNvPr>
          <p:cNvSpPr>
            <a:spLocks noGrp="1"/>
          </p:cNvSpPr>
          <p:nvPr>
            <p:ph type="title"/>
          </p:nvPr>
        </p:nvSpPr>
        <p:spPr>
          <a:xfrm>
            <a:off x="609599" y="599090"/>
            <a:ext cx="9410701" cy="1090009"/>
          </a:xfrm>
        </p:spPr>
        <p:txBody>
          <a:bodyPr>
            <a:noAutofit/>
          </a:bodyPr>
          <a:lstStyle/>
          <a:p>
            <a:r>
              <a:rPr lang="fi-FI" dirty="0"/>
              <a:t>KUINKA YLEISTÄ YKSINÄISYYS ON?</a:t>
            </a:r>
            <a:endParaRPr lang="en-GB" dirty="0"/>
          </a:p>
        </p:txBody>
      </p:sp>
      <p:sp>
        <p:nvSpPr>
          <p:cNvPr id="3" name="Sisällön paikkamerkki 5">
            <a:extLst>
              <a:ext uri="{FF2B5EF4-FFF2-40B4-BE49-F238E27FC236}">
                <a16:creationId xmlns:a16="http://schemas.microsoft.com/office/drawing/2014/main" id="{54657426-32C0-92F6-36C2-A661CDA0D521}"/>
              </a:ext>
            </a:extLst>
          </p:cNvPr>
          <p:cNvSpPr txBox="1">
            <a:spLocks/>
          </p:cNvSpPr>
          <p:nvPr/>
        </p:nvSpPr>
        <p:spPr>
          <a:xfrm>
            <a:off x="1044809" y="2365140"/>
            <a:ext cx="4733140" cy="3128629"/>
          </a:xfrm>
          <a:prstGeom prst="rect">
            <a:avLst/>
          </a:prstGeom>
          <a:ln>
            <a:noFill/>
          </a:ln>
        </p:spPr>
        <p:txBody>
          <a:bodyPr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Font typeface="Arial" panose="020B0604020202020204" pitchFamily="34" charset="0"/>
              <a:buNone/>
            </a:pPr>
            <a:r>
              <a:rPr lang="sv-SE" sz="9500" b="1" dirty="0">
                <a:latin typeface="Montserrat" pitchFamily="2" charset="77"/>
              </a:rPr>
              <a:t>1</a:t>
            </a:r>
            <a:r>
              <a:rPr lang="sv-se" sz="9500" b="1" dirty="0">
                <a:latin typeface="Montserrat" pitchFamily="2" charset="77"/>
              </a:rPr>
              <a:t>7 % </a:t>
            </a:r>
          </a:p>
          <a:p>
            <a:pPr marL="0" indent="0" algn="ctr" rtl="0">
              <a:buFont typeface="Arial" panose="020B0604020202020204" pitchFamily="34" charset="0"/>
              <a:buNone/>
            </a:pPr>
            <a:r>
              <a:rPr lang="sv-SE" sz="2200" dirty="0" err="1">
                <a:latin typeface="Montserrat" pitchFamily="2" charset="77"/>
              </a:rPr>
              <a:t>yläkoulu</a:t>
            </a:r>
            <a:r>
              <a:rPr lang="sv-SE" sz="2200" dirty="0">
                <a:latin typeface="Montserrat" pitchFamily="2" charset="77"/>
              </a:rPr>
              <a:t>- ja </a:t>
            </a:r>
            <a:r>
              <a:rPr lang="sv-SE" sz="2200" dirty="0" err="1">
                <a:latin typeface="Montserrat" pitchFamily="2" charset="77"/>
              </a:rPr>
              <a:t>toisen</a:t>
            </a:r>
            <a:r>
              <a:rPr lang="sv-SE" sz="2200" dirty="0">
                <a:latin typeface="Montserrat" pitchFamily="2" charset="77"/>
              </a:rPr>
              <a:t> </a:t>
            </a:r>
            <a:r>
              <a:rPr lang="sv-SE" sz="2200" dirty="0" err="1">
                <a:latin typeface="Montserrat" pitchFamily="2" charset="77"/>
              </a:rPr>
              <a:t>asteen</a:t>
            </a:r>
            <a:r>
              <a:rPr lang="sv-SE" sz="2200" dirty="0">
                <a:latin typeface="Montserrat" pitchFamily="2" charset="77"/>
              </a:rPr>
              <a:t> </a:t>
            </a:r>
            <a:r>
              <a:rPr lang="sv-SE" sz="2200" dirty="0" err="1">
                <a:latin typeface="Montserrat" pitchFamily="2" charset="77"/>
              </a:rPr>
              <a:t>opiskelijoista</a:t>
            </a:r>
            <a:r>
              <a:rPr lang="sv-SE" sz="2200" dirty="0">
                <a:latin typeface="Montserrat" pitchFamily="2" charset="77"/>
              </a:rPr>
              <a:t> </a:t>
            </a:r>
            <a:r>
              <a:rPr lang="sv-SE" sz="2200" dirty="0" err="1">
                <a:latin typeface="Montserrat" pitchFamily="2" charset="77"/>
              </a:rPr>
              <a:t>kokee</a:t>
            </a:r>
            <a:r>
              <a:rPr lang="sv-SE" sz="2200" dirty="0">
                <a:latin typeface="Montserrat" pitchFamily="2" charset="77"/>
              </a:rPr>
              <a:t> </a:t>
            </a:r>
            <a:r>
              <a:rPr lang="sv-SE" sz="2200" dirty="0" err="1">
                <a:latin typeface="Montserrat" pitchFamily="2" charset="77"/>
              </a:rPr>
              <a:t>itsensä</a:t>
            </a:r>
            <a:r>
              <a:rPr lang="sv-SE" sz="2200" dirty="0">
                <a:latin typeface="Montserrat" pitchFamily="2" charset="77"/>
              </a:rPr>
              <a:t> </a:t>
            </a:r>
            <a:r>
              <a:rPr lang="sv-SE" sz="2200" dirty="0" err="1">
                <a:latin typeface="Montserrat" pitchFamily="2" charset="77"/>
              </a:rPr>
              <a:t>yksinäiseksi</a:t>
            </a:r>
            <a:r>
              <a:rPr lang="sv-SE" sz="2200" dirty="0">
                <a:latin typeface="Montserrat" pitchFamily="2" charset="77"/>
              </a:rPr>
              <a:t> </a:t>
            </a:r>
            <a:r>
              <a:rPr lang="sv-SE" sz="2200" dirty="0" err="1">
                <a:latin typeface="Montserrat" pitchFamily="2" charset="77"/>
              </a:rPr>
              <a:t>oppilaitoksessaan</a:t>
            </a:r>
            <a:r>
              <a:rPr lang="sv-SE" sz="2200" dirty="0">
                <a:latin typeface="Montserrat" pitchFamily="2" charset="77"/>
              </a:rPr>
              <a:t> </a:t>
            </a:r>
            <a:r>
              <a:rPr lang="sv-SE" sz="2200" dirty="0" err="1">
                <a:latin typeface="Montserrat" pitchFamily="2" charset="77"/>
              </a:rPr>
              <a:t>melko</a:t>
            </a:r>
            <a:r>
              <a:rPr lang="sv-SE" sz="2200" dirty="0">
                <a:latin typeface="Montserrat" pitchFamily="2" charset="77"/>
              </a:rPr>
              <a:t> </a:t>
            </a:r>
            <a:r>
              <a:rPr lang="sv-SE" sz="2200" dirty="0" err="1">
                <a:latin typeface="Montserrat" pitchFamily="2" charset="77"/>
              </a:rPr>
              <a:t>usein</a:t>
            </a:r>
            <a:r>
              <a:rPr lang="sv-SE" sz="2200" dirty="0">
                <a:latin typeface="Montserrat" pitchFamily="2" charset="77"/>
              </a:rPr>
              <a:t> tai </a:t>
            </a:r>
            <a:r>
              <a:rPr lang="sv-SE" sz="2200" dirty="0" err="1">
                <a:latin typeface="Montserrat" pitchFamily="2" charset="77"/>
              </a:rPr>
              <a:t>jatkuvasti</a:t>
            </a:r>
            <a:endParaRPr lang="sv-SE" sz="2200" dirty="0">
              <a:latin typeface="Montserrat" pitchFamily="2" charset="77"/>
            </a:endParaRPr>
          </a:p>
        </p:txBody>
      </p:sp>
      <p:sp>
        <p:nvSpPr>
          <p:cNvPr id="5" name="Tekstiruutu 4">
            <a:extLst>
              <a:ext uri="{FF2B5EF4-FFF2-40B4-BE49-F238E27FC236}">
                <a16:creationId xmlns:a16="http://schemas.microsoft.com/office/drawing/2014/main" id="{AE7698EE-DDEE-2331-A2BB-DF10042D1E1F}"/>
              </a:ext>
            </a:extLst>
          </p:cNvPr>
          <p:cNvSpPr txBox="1"/>
          <p:nvPr/>
        </p:nvSpPr>
        <p:spPr>
          <a:xfrm>
            <a:off x="6414053" y="2365140"/>
            <a:ext cx="4290391" cy="2762295"/>
          </a:xfrm>
          <a:prstGeom prst="rect">
            <a:avLst/>
          </a:prstGeom>
          <a:noFill/>
        </p:spPr>
        <p:txBody>
          <a:bodyPr wrap="square">
            <a:spAutoFit/>
          </a:bodyPr>
          <a:lstStyle/>
          <a:p>
            <a:pPr algn="ctr" defTabSz="914377">
              <a:lnSpc>
                <a:spcPct val="90000"/>
              </a:lnSpc>
              <a:spcBef>
                <a:spcPts val="1000"/>
              </a:spcBef>
            </a:pPr>
            <a:r>
              <a:rPr lang="sv-SE" sz="9500" b="1" dirty="0">
                <a:latin typeface="Montserrat" pitchFamily="2" charset="77"/>
                <a:cs typeface="Arial" panose="020B0604020202020204" pitchFamily="34" charset="0"/>
              </a:rPr>
              <a:t>26</a:t>
            </a:r>
            <a:r>
              <a:rPr lang="sv-se" sz="9500" b="1" dirty="0">
                <a:latin typeface="Montserrat" pitchFamily="2" charset="77"/>
                <a:cs typeface="Arial" panose="020B0604020202020204" pitchFamily="34" charset="0"/>
              </a:rPr>
              <a:t> % </a:t>
            </a:r>
          </a:p>
          <a:p>
            <a:pPr marL="0" indent="0" algn="ctr">
              <a:buFont typeface="Arial" panose="020B0604020202020204" pitchFamily="34" charset="0"/>
              <a:buNone/>
            </a:pPr>
            <a:r>
              <a:rPr lang="fi-FI" sz="2200" dirty="0">
                <a:latin typeface="Montserrat" pitchFamily="2" charset="77"/>
              </a:rPr>
              <a:t>Yläkoulu- ja toisen asteen opiskelijoista arvioi, että heillä ei ole yhtään läheistä ystävää </a:t>
            </a:r>
          </a:p>
        </p:txBody>
      </p:sp>
    </p:spTree>
    <p:extLst>
      <p:ext uri="{BB962C8B-B14F-4D97-AF65-F5344CB8AC3E}">
        <p14:creationId xmlns:p14="http://schemas.microsoft.com/office/powerpoint/2010/main" val="1387461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8A9F621F-38BD-3803-E7EB-AD338D6ACB67}"/>
              </a:ext>
            </a:extLst>
          </p:cNvPr>
          <p:cNvSpPr>
            <a:spLocks noGrp="1"/>
          </p:cNvSpPr>
          <p:nvPr>
            <p:ph sz="quarter" idx="10"/>
          </p:nvPr>
        </p:nvSpPr>
        <p:spPr>
          <a:xfrm>
            <a:off x="607048" y="2623930"/>
            <a:ext cx="5488952" cy="3634979"/>
          </a:xfrm>
        </p:spPr>
        <p:txBody>
          <a:bodyPr>
            <a:normAutofit/>
          </a:bodyPr>
          <a:lstStyle/>
          <a:p>
            <a:pPr marL="0" indent="0" rtl="0">
              <a:buNone/>
            </a:pPr>
            <a:r>
              <a:rPr lang="sv-SE" sz="2400" b="1" dirty="0" err="1">
                <a:cs typeface="Arial" panose="020B0604020202020204" pitchFamily="34" charset="0"/>
              </a:rPr>
              <a:t>Pohtikaa</a:t>
            </a:r>
            <a:r>
              <a:rPr lang="sv-SE" sz="2400" b="1" dirty="0">
                <a:cs typeface="Arial" panose="020B0604020202020204" pitchFamily="34" charset="0"/>
              </a:rPr>
              <a:t> </a:t>
            </a:r>
            <a:r>
              <a:rPr lang="sv-SE" sz="2400" b="1" dirty="0" err="1">
                <a:cs typeface="Arial" panose="020B0604020202020204" pitchFamily="34" charset="0"/>
              </a:rPr>
              <a:t>ryhmässä</a:t>
            </a:r>
            <a:r>
              <a:rPr lang="sv-SE" sz="2400" b="1" dirty="0">
                <a:cs typeface="Arial" panose="020B0604020202020204" pitchFamily="34" charset="0"/>
              </a:rPr>
              <a:t>:</a:t>
            </a:r>
          </a:p>
          <a:p>
            <a:pPr marL="457200" indent="-457200" rtl="0">
              <a:buFont typeface="+mj-lt"/>
              <a:buAutoNum type="arabicPeriod"/>
            </a:pPr>
            <a:r>
              <a:rPr lang="sv-SE" sz="2000" dirty="0" err="1">
                <a:cs typeface="Arial" panose="020B0604020202020204" pitchFamily="34" charset="0"/>
              </a:rPr>
              <a:t>Kuinka</a:t>
            </a:r>
            <a:r>
              <a:rPr lang="sv-SE" sz="2000" dirty="0">
                <a:cs typeface="Arial" panose="020B0604020202020204" pitchFamily="34" charset="0"/>
              </a:rPr>
              <a:t> </a:t>
            </a:r>
            <a:r>
              <a:rPr lang="sv-SE" sz="2000" dirty="0" err="1">
                <a:cs typeface="Arial" panose="020B0604020202020204" pitchFamily="34" charset="0"/>
              </a:rPr>
              <a:t>montaa</a:t>
            </a:r>
            <a:r>
              <a:rPr lang="sv-SE" sz="2000" dirty="0">
                <a:cs typeface="Arial" panose="020B0604020202020204" pitchFamily="34" charset="0"/>
              </a:rPr>
              <a:t> </a:t>
            </a:r>
            <a:r>
              <a:rPr lang="sv-SE" sz="2000" dirty="0" err="1">
                <a:cs typeface="Arial" panose="020B0604020202020204" pitchFamily="34" charset="0"/>
              </a:rPr>
              <a:t>oppilasta</a:t>
            </a:r>
            <a:r>
              <a:rPr lang="sv-SE" sz="2000" dirty="0">
                <a:cs typeface="Arial" panose="020B0604020202020204" pitchFamily="34" charset="0"/>
              </a:rPr>
              <a:t> </a:t>
            </a:r>
            <a:r>
              <a:rPr lang="sv-SE" sz="2000" dirty="0" err="1">
                <a:cs typeface="Arial" panose="020B0604020202020204" pitchFamily="34" charset="0"/>
              </a:rPr>
              <a:t>lukumäärällisesti</a:t>
            </a:r>
            <a:r>
              <a:rPr lang="sv-SE" sz="2000" dirty="0">
                <a:cs typeface="Arial" panose="020B0604020202020204" pitchFamily="34" charset="0"/>
              </a:rPr>
              <a:t> </a:t>
            </a:r>
            <a:r>
              <a:rPr lang="sv-SE" sz="2000" dirty="0" err="1">
                <a:cs typeface="Arial" panose="020B0604020202020204" pitchFamily="34" charset="0"/>
              </a:rPr>
              <a:t>nämä</a:t>
            </a:r>
            <a:r>
              <a:rPr lang="sv-SE" sz="2000" dirty="0">
                <a:cs typeface="Arial" panose="020B0604020202020204" pitchFamily="34" charset="0"/>
              </a:rPr>
              <a:t> </a:t>
            </a:r>
            <a:r>
              <a:rPr lang="sv-SE" sz="2000" dirty="0" err="1">
                <a:cs typeface="Arial" panose="020B0604020202020204" pitchFamily="34" charset="0"/>
              </a:rPr>
              <a:t>lukemat</a:t>
            </a:r>
            <a:r>
              <a:rPr lang="sv-SE" sz="2000" dirty="0">
                <a:cs typeface="Arial" panose="020B0604020202020204" pitchFamily="34" charset="0"/>
              </a:rPr>
              <a:t> </a:t>
            </a:r>
            <a:r>
              <a:rPr lang="sv-SE" sz="2000" dirty="0" err="1">
                <a:cs typeface="Arial" panose="020B0604020202020204" pitchFamily="34" charset="0"/>
              </a:rPr>
              <a:t>tarkoittaa</a:t>
            </a:r>
            <a:r>
              <a:rPr lang="sv-SE" sz="2000" dirty="0">
                <a:cs typeface="Arial" panose="020B0604020202020204" pitchFamily="34" charset="0"/>
              </a:rPr>
              <a:t> </a:t>
            </a:r>
            <a:r>
              <a:rPr lang="sv-SE" sz="2000" dirty="0" err="1">
                <a:cs typeface="Arial" panose="020B0604020202020204" pitchFamily="34" charset="0"/>
              </a:rPr>
              <a:t>teidän</a:t>
            </a:r>
            <a:r>
              <a:rPr lang="sv-SE" sz="2000" dirty="0">
                <a:cs typeface="Arial" panose="020B0604020202020204" pitchFamily="34" charset="0"/>
              </a:rPr>
              <a:t> </a:t>
            </a:r>
            <a:r>
              <a:rPr lang="sv-SE" sz="2000" dirty="0" err="1">
                <a:cs typeface="Arial" panose="020B0604020202020204" pitchFamily="34" charset="0"/>
              </a:rPr>
              <a:t>oppilaitoksessanne</a:t>
            </a:r>
            <a:r>
              <a:rPr lang="sv-SE" sz="2000" dirty="0">
                <a:cs typeface="Arial" panose="020B0604020202020204" pitchFamily="34" charset="0"/>
              </a:rPr>
              <a:t>? </a:t>
            </a:r>
            <a:r>
              <a:rPr lang="sv-SE" sz="2000" dirty="0" err="1">
                <a:cs typeface="Arial" panose="020B0604020202020204" pitchFamily="34" charset="0"/>
              </a:rPr>
              <a:t>Entä</a:t>
            </a:r>
            <a:r>
              <a:rPr lang="sv-SE" sz="2000" dirty="0">
                <a:cs typeface="Arial" panose="020B0604020202020204" pitchFamily="34" charset="0"/>
              </a:rPr>
              <a:t> </a:t>
            </a:r>
            <a:r>
              <a:rPr lang="sv-SE" sz="2000" dirty="0" err="1">
                <a:cs typeface="Arial" panose="020B0604020202020204" pitchFamily="34" charset="0"/>
              </a:rPr>
              <a:t>sinun</a:t>
            </a:r>
            <a:r>
              <a:rPr lang="sv-SE" sz="2000" dirty="0">
                <a:cs typeface="Arial" panose="020B0604020202020204" pitchFamily="34" charset="0"/>
              </a:rPr>
              <a:t> </a:t>
            </a:r>
            <a:r>
              <a:rPr lang="sv-SE" sz="2000" dirty="0" err="1">
                <a:cs typeface="Arial" panose="020B0604020202020204" pitchFamily="34" charset="0"/>
              </a:rPr>
              <a:t>luokallasi</a:t>
            </a:r>
            <a:r>
              <a:rPr lang="sv-SE" sz="2000" dirty="0">
                <a:cs typeface="Arial" panose="020B0604020202020204" pitchFamily="34" charset="0"/>
              </a:rPr>
              <a:t> / </a:t>
            </a:r>
            <a:r>
              <a:rPr lang="sv-SE" sz="2000" dirty="0" err="1">
                <a:cs typeface="Arial" panose="020B0604020202020204" pitchFamily="34" charset="0"/>
              </a:rPr>
              <a:t>ryhmässäsi</a:t>
            </a:r>
            <a:r>
              <a:rPr lang="sv-SE" sz="2000" dirty="0">
                <a:cs typeface="Arial" panose="020B0604020202020204" pitchFamily="34" charset="0"/>
              </a:rPr>
              <a:t>?</a:t>
            </a:r>
          </a:p>
          <a:p>
            <a:pPr marL="457200" indent="-457200" rtl="0">
              <a:buFont typeface="+mj-lt"/>
              <a:buAutoNum type="arabicPeriod"/>
            </a:pPr>
            <a:r>
              <a:rPr lang="sv-SE" sz="2000" dirty="0" err="1">
                <a:cs typeface="Arial" panose="020B0604020202020204" pitchFamily="34" charset="0"/>
              </a:rPr>
              <a:t>Mitkä</a:t>
            </a:r>
            <a:r>
              <a:rPr lang="sv-SE" sz="2000" dirty="0">
                <a:cs typeface="Arial" panose="020B0604020202020204" pitchFamily="34" charset="0"/>
              </a:rPr>
              <a:t> </a:t>
            </a:r>
            <a:r>
              <a:rPr lang="sv-SE" sz="2000" dirty="0" err="1">
                <a:cs typeface="Arial" panose="020B0604020202020204" pitchFamily="34" charset="0"/>
              </a:rPr>
              <a:t>ovat</a:t>
            </a:r>
            <a:r>
              <a:rPr lang="sv-SE" sz="2000" dirty="0">
                <a:cs typeface="Arial" panose="020B0604020202020204" pitchFamily="34" charset="0"/>
              </a:rPr>
              <a:t> </a:t>
            </a:r>
            <a:r>
              <a:rPr lang="sv-SE" sz="2000" dirty="0" err="1">
                <a:cs typeface="Arial" panose="020B0604020202020204" pitchFamily="34" charset="0"/>
              </a:rPr>
              <a:t>oppilaitoksessanne</a:t>
            </a:r>
            <a:r>
              <a:rPr lang="sv-SE" sz="2000" dirty="0">
                <a:cs typeface="Arial" panose="020B0604020202020204" pitchFamily="34" charset="0"/>
              </a:rPr>
              <a:t> </a:t>
            </a:r>
            <a:r>
              <a:rPr lang="sv-SE" sz="2000" dirty="0" err="1">
                <a:cs typeface="Arial" panose="020B0604020202020204" pitchFamily="34" charset="0"/>
              </a:rPr>
              <a:t>parhaita</a:t>
            </a:r>
            <a:r>
              <a:rPr lang="sv-SE" sz="2000" dirty="0">
                <a:cs typeface="Arial" panose="020B0604020202020204" pitchFamily="34" charset="0"/>
              </a:rPr>
              <a:t> </a:t>
            </a:r>
            <a:r>
              <a:rPr lang="sv-SE" sz="2000" dirty="0" err="1">
                <a:cs typeface="Arial" panose="020B0604020202020204" pitchFamily="34" charset="0"/>
              </a:rPr>
              <a:t>tilanteita</a:t>
            </a:r>
            <a:r>
              <a:rPr lang="sv-SE" sz="2000" dirty="0">
                <a:cs typeface="Arial" panose="020B0604020202020204" pitchFamily="34" charset="0"/>
              </a:rPr>
              <a:t> </a:t>
            </a:r>
            <a:r>
              <a:rPr lang="sv-SE" sz="2000" dirty="0" err="1">
                <a:cs typeface="Arial" panose="020B0604020202020204" pitchFamily="34" charset="0"/>
              </a:rPr>
              <a:t>tutustua</a:t>
            </a:r>
            <a:r>
              <a:rPr lang="sv-SE" sz="2000" dirty="0">
                <a:cs typeface="Arial" panose="020B0604020202020204" pitchFamily="34" charset="0"/>
              </a:rPr>
              <a:t> </a:t>
            </a:r>
            <a:r>
              <a:rPr lang="sv-SE" sz="2000" dirty="0" err="1">
                <a:cs typeface="Arial" panose="020B0604020202020204" pitchFamily="34" charset="0"/>
              </a:rPr>
              <a:t>uusiin</a:t>
            </a:r>
            <a:r>
              <a:rPr lang="sv-SE" sz="2000" dirty="0">
                <a:cs typeface="Arial" panose="020B0604020202020204" pitchFamily="34" charset="0"/>
              </a:rPr>
              <a:t> </a:t>
            </a:r>
            <a:r>
              <a:rPr lang="sv-SE" sz="2000" dirty="0" err="1">
                <a:cs typeface="Arial" panose="020B0604020202020204" pitchFamily="34" charset="0"/>
              </a:rPr>
              <a:t>ihmisiin</a:t>
            </a:r>
            <a:r>
              <a:rPr lang="sv-SE" sz="2000" dirty="0">
                <a:cs typeface="Arial" panose="020B0604020202020204" pitchFamily="34" charset="0"/>
              </a:rPr>
              <a:t>?</a:t>
            </a:r>
          </a:p>
        </p:txBody>
      </p:sp>
      <p:sp>
        <p:nvSpPr>
          <p:cNvPr id="3" name="Otsikko 2">
            <a:extLst>
              <a:ext uri="{FF2B5EF4-FFF2-40B4-BE49-F238E27FC236}">
                <a16:creationId xmlns:a16="http://schemas.microsoft.com/office/drawing/2014/main" id="{1E138A96-329C-62FB-481E-B1F235357758}"/>
              </a:ext>
            </a:extLst>
          </p:cNvPr>
          <p:cNvSpPr>
            <a:spLocks noGrp="1"/>
          </p:cNvSpPr>
          <p:nvPr>
            <p:ph type="title"/>
          </p:nvPr>
        </p:nvSpPr>
        <p:spPr/>
        <p:txBody>
          <a:bodyPr>
            <a:normAutofit fontScale="90000"/>
          </a:bodyPr>
          <a:lstStyle/>
          <a:p>
            <a:r>
              <a:rPr lang="fi-FI" dirty="0"/>
              <a:t>KUINKA YLEISTÄ YKSINÄISYYS ON?</a:t>
            </a:r>
          </a:p>
        </p:txBody>
      </p:sp>
      <p:pic>
        <p:nvPicPr>
          <p:cNvPr id="6" name="Kuvan paikkamerkki 5" descr="Kuva, joka sisältää kohteen henkilö, ulko, leikkikenttä&#10;&#10;Kuvaus luotu automaattisesti">
            <a:extLst>
              <a:ext uri="{FF2B5EF4-FFF2-40B4-BE49-F238E27FC236}">
                <a16:creationId xmlns:a16="http://schemas.microsoft.com/office/drawing/2014/main" id="{643BB6B6-06AB-F7F8-E4AC-966ED3D7EB94}"/>
              </a:ext>
            </a:extLst>
          </p:cNvPr>
          <p:cNvPicPr>
            <a:picLocks noGrp="1" noChangeAspect="1"/>
          </p:cNvPicPr>
          <p:nvPr>
            <p:ph type="pic" sz="quarter" idx="11"/>
          </p:nvPr>
        </p:nvPicPr>
        <p:blipFill rotWithShape="1">
          <a:blip r:embed="rId2" cstate="screen">
            <a:extLst>
              <a:ext uri="{28A0092B-C50C-407E-A947-70E740481C1C}">
                <a14:useLocalDpi xmlns:a14="http://schemas.microsoft.com/office/drawing/2010/main"/>
              </a:ext>
            </a:extLst>
          </a:blip>
          <a:srcRect/>
          <a:stretch/>
        </p:blipFill>
        <p:spPr>
          <a:xfrm>
            <a:off x="6108526" y="599090"/>
            <a:ext cx="5486398" cy="5659819"/>
          </a:xfrm>
        </p:spPr>
      </p:pic>
    </p:spTree>
    <p:extLst>
      <p:ext uri="{BB962C8B-B14F-4D97-AF65-F5344CB8AC3E}">
        <p14:creationId xmlns:p14="http://schemas.microsoft.com/office/powerpoint/2010/main" val="2523315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A8A4C68-6371-7B8A-23E6-0AFD11D06211}"/>
              </a:ext>
            </a:extLst>
          </p:cNvPr>
          <p:cNvSpPr>
            <a:spLocks noGrp="1"/>
          </p:cNvSpPr>
          <p:nvPr>
            <p:ph type="title"/>
          </p:nvPr>
        </p:nvSpPr>
        <p:spPr>
          <a:xfrm>
            <a:off x="609600" y="599091"/>
            <a:ext cx="6228522" cy="1037008"/>
          </a:xfrm>
        </p:spPr>
        <p:txBody>
          <a:bodyPr>
            <a:normAutofit fontScale="90000"/>
          </a:bodyPr>
          <a:lstStyle/>
          <a:p>
            <a:r>
              <a:rPr lang="fi-FI" sz="4400" dirty="0"/>
              <a:t>YKSINÄISYYTEEN VOI VAIKUTTAA</a:t>
            </a:r>
            <a:endParaRPr lang="fi-FI" dirty="0"/>
          </a:p>
        </p:txBody>
      </p:sp>
      <p:pic>
        <p:nvPicPr>
          <p:cNvPr id="6" name="Kuvan paikkamerkki 5" descr="Kuva, joka sisältää kohteen henkilö, nainen&#10;&#10;Kuvaus luotu automaattisesti">
            <a:extLst>
              <a:ext uri="{FF2B5EF4-FFF2-40B4-BE49-F238E27FC236}">
                <a16:creationId xmlns:a16="http://schemas.microsoft.com/office/drawing/2014/main" id="{F5129B1B-B0B7-63BD-3E8F-714AD284D440}"/>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5" name="Tekstiruutu 4">
            <a:extLst>
              <a:ext uri="{FF2B5EF4-FFF2-40B4-BE49-F238E27FC236}">
                <a16:creationId xmlns:a16="http://schemas.microsoft.com/office/drawing/2014/main" id="{80072EE5-B296-667A-8387-3E3541C1CA87}"/>
              </a:ext>
            </a:extLst>
          </p:cNvPr>
          <p:cNvSpPr txBox="1"/>
          <p:nvPr/>
        </p:nvSpPr>
        <p:spPr>
          <a:xfrm>
            <a:off x="715616" y="3001359"/>
            <a:ext cx="5645427" cy="1938992"/>
          </a:xfrm>
          <a:prstGeom prst="rect">
            <a:avLst/>
          </a:prstGeom>
          <a:noFill/>
        </p:spPr>
        <p:txBody>
          <a:bodyPr wrap="square">
            <a:spAutoFit/>
          </a:bodyPr>
          <a:lstStyle/>
          <a:p>
            <a:pPr indent="0" rtl="0">
              <a:buNone/>
            </a:pPr>
            <a:r>
              <a:rPr lang="fi-FI" sz="2000" dirty="0">
                <a:latin typeface="Montserrat" panose="00000500000000000000" pitchFamily="2" charset="0"/>
              </a:rPr>
              <a:t>Paras lääke yksinäisyyteen on toinen ihminen. Olennaista on, että ei jää oman yksinäisyytensä kanssa yksin, vaan hakeutuu toisten seuraan.</a:t>
            </a:r>
            <a:endParaRPr lang="sv-SE" sz="2000" b="1" dirty="0">
              <a:latin typeface="Montserrat" pitchFamily="2" charset="77"/>
            </a:endParaRPr>
          </a:p>
          <a:p>
            <a:pPr marL="285750" indent="-285750" rtl="0">
              <a:buFont typeface="Arial" panose="020B0604020202020204" pitchFamily="34" charset="0"/>
              <a:buChar char="•"/>
            </a:pPr>
            <a:endParaRPr lang="sv-SE" sz="2000" dirty="0">
              <a:latin typeface="Montserrat" pitchFamily="2" charset="77"/>
            </a:endParaRPr>
          </a:p>
          <a:p>
            <a:pPr rtl="0"/>
            <a:r>
              <a:rPr lang="fi-FI" sz="2000" dirty="0">
                <a:latin typeface="Montserrat" panose="00000500000000000000" pitchFamily="2" charset="0"/>
              </a:rPr>
              <a:t>Lue lisää: </a:t>
            </a:r>
            <a:r>
              <a:rPr lang="fi-FI" sz="2000" dirty="0" err="1">
                <a:latin typeface="Montserrat" panose="00000500000000000000" pitchFamily="2" charset="0"/>
                <a:hlinkClick r:id="rId4"/>
              </a:rPr>
              <a:t>helsinkimissio.fi</a:t>
            </a:r>
            <a:r>
              <a:rPr lang="fi-FI" sz="2000" dirty="0">
                <a:latin typeface="Montserrat" panose="00000500000000000000" pitchFamily="2" charset="0"/>
                <a:hlinkClick r:id="rId4"/>
              </a:rPr>
              <a:t>/nuorille</a:t>
            </a:r>
            <a:endParaRPr lang="fi-FI" sz="2000" b="1" dirty="0">
              <a:latin typeface="Montserrat" pitchFamily="2" charset="77"/>
            </a:endParaRPr>
          </a:p>
        </p:txBody>
      </p:sp>
    </p:spTree>
    <p:extLst>
      <p:ext uri="{BB962C8B-B14F-4D97-AF65-F5344CB8AC3E}">
        <p14:creationId xmlns:p14="http://schemas.microsoft.com/office/powerpoint/2010/main" val="3649748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C945502-566D-F4F9-1091-CB2D4B0A412E}"/>
              </a:ext>
            </a:extLst>
          </p:cNvPr>
          <p:cNvSpPr>
            <a:spLocks noGrp="1"/>
          </p:cNvSpPr>
          <p:nvPr>
            <p:ph sz="quarter" idx="10"/>
          </p:nvPr>
        </p:nvSpPr>
        <p:spPr>
          <a:xfrm>
            <a:off x="609599" y="2129310"/>
            <a:ext cx="9144001" cy="4129599"/>
          </a:xfrm>
        </p:spPr>
        <p:txBody>
          <a:bodyPr>
            <a:normAutofit fontScale="85000" lnSpcReduction="20000"/>
          </a:bodyPr>
          <a:lstStyle/>
          <a:p>
            <a:pPr marL="0" indent="0">
              <a:lnSpc>
                <a:spcPct val="100000"/>
              </a:lnSpc>
              <a:spcBef>
                <a:spcPts val="500"/>
              </a:spcBef>
              <a:buNone/>
            </a:pPr>
            <a:r>
              <a:rPr lang="fi-FI" sz="2100" dirty="0"/>
              <a:t>Tutkimuksissa on havaittu, että oppilaitoksissa yksinäisyyttä voidaan vähentää mm. seuraavilla keinoilla:</a:t>
            </a:r>
          </a:p>
          <a:p>
            <a:pPr marL="0" indent="0">
              <a:lnSpc>
                <a:spcPct val="100000"/>
              </a:lnSpc>
              <a:spcBef>
                <a:spcPts val="500"/>
              </a:spcBef>
              <a:buNone/>
            </a:pPr>
            <a:endParaRPr lang="fi-FI" sz="2100" dirty="0"/>
          </a:p>
          <a:p>
            <a:pPr marL="628644" indent="-342900">
              <a:lnSpc>
                <a:spcPct val="100000"/>
              </a:lnSpc>
              <a:spcBef>
                <a:spcPts val="500"/>
              </a:spcBef>
              <a:buFont typeface="+mj-lt"/>
              <a:buAutoNum type="arabicPeriod"/>
            </a:pPr>
            <a:r>
              <a:rPr lang="fi-FI" sz="2400" b="1" dirty="0"/>
              <a:t>Sosiaalisten kontaktimahdollisuuksien lisääminen</a:t>
            </a:r>
          </a:p>
          <a:p>
            <a:pPr marL="1028683" lvl="1" indent="-342900">
              <a:lnSpc>
                <a:spcPct val="100000"/>
              </a:lnSpc>
            </a:pPr>
            <a:r>
              <a:rPr lang="fi-FI" sz="2100" dirty="0"/>
              <a:t>Mitä enemmän ihminen on tekemisissä muiden kanssa, sitä todennäköisemmin hän löytää samanhenkistä seuraa itselleen</a:t>
            </a:r>
          </a:p>
          <a:p>
            <a:pPr marL="1028683" lvl="1" indent="-342900">
              <a:lnSpc>
                <a:spcPct val="100000"/>
              </a:lnSpc>
            </a:pPr>
            <a:r>
              <a:rPr lang="fi-FI" sz="2100" dirty="0"/>
              <a:t>Kaikki eivät välttämättä löydä samanhenkisiä omasta ryhmästään tai luokaltaan, siksi on tärkeää, että oppilaitos mahdollistaa tutustumisen yli ryhmä- ja vuosikurssirajojen</a:t>
            </a:r>
          </a:p>
          <a:p>
            <a:pPr marL="628644" indent="-342900">
              <a:lnSpc>
                <a:spcPct val="100000"/>
              </a:lnSpc>
              <a:spcBef>
                <a:spcPts val="500"/>
              </a:spcBef>
              <a:buFont typeface="+mj-lt"/>
              <a:buAutoNum type="arabicPeriod"/>
            </a:pPr>
            <a:r>
              <a:rPr lang="fi-FI" sz="2400" b="1" dirty="0"/>
              <a:t>Asenteisiin vaikuttaminen</a:t>
            </a:r>
          </a:p>
          <a:p>
            <a:pPr marL="1028683" lvl="1" indent="-342900">
              <a:lnSpc>
                <a:spcPct val="100000"/>
              </a:lnSpc>
            </a:pPr>
            <a:r>
              <a:rPr lang="fi-FI" sz="2100" dirty="0"/>
              <a:t>Yksinäisyydestä puhuminen, tiedon tarjoaminen ja saatavilla olevasta avusta kertominen vähentää yksinäisyyteen liittyvää häpeää ja tabua</a:t>
            </a:r>
          </a:p>
          <a:p>
            <a:pPr marL="1028683" lvl="1" indent="-342900">
              <a:lnSpc>
                <a:spcPct val="100000"/>
              </a:lnSpc>
            </a:pPr>
            <a:r>
              <a:rPr lang="fi-FI" sz="2100" dirty="0"/>
              <a:t>Yksinäisyyteen liittyvä häpeä toimii usein esteenä avun hakemiseen</a:t>
            </a:r>
          </a:p>
        </p:txBody>
      </p:sp>
      <p:sp>
        <p:nvSpPr>
          <p:cNvPr id="2" name="Title 1">
            <a:extLst>
              <a:ext uri="{FF2B5EF4-FFF2-40B4-BE49-F238E27FC236}">
                <a16:creationId xmlns:a16="http://schemas.microsoft.com/office/drawing/2014/main" id="{512F0E83-90D4-CD65-6964-DFF3B7CBAF3D}"/>
              </a:ext>
            </a:extLst>
          </p:cNvPr>
          <p:cNvSpPr>
            <a:spLocks noGrp="1"/>
          </p:cNvSpPr>
          <p:nvPr>
            <p:ph type="title"/>
          </p:nvPr>
        </p:nvSpPr>
        <p:spPr>
          <a:xfrm>
            <a:off x="609599" y="599091"/>
            <a:ext cx="9296401" cy="1037008"/>
          </a:xfrm>
        </p:spPr>
        <p:txBody>
          <a:bodyPr>
            <a:normAutofit fontScale="90000"/>
          </a:bodyPr>
          <a:lstStyle/>
          <a:p>
            <a:r>
              <a:rPr lang="fi-FI" sz="4400" dirty="0"/>
              <a:t>YKSINÄISYYTEEN VOI VAIKUTTAA</a:t>
            </a:r>
            <a:endParaRPr lang="en-GB" dirty="0"/>
          </a:p>
        </p:txBody>
      </p:sp>
    </p:spTree>
    <p:extLst>
      <p:ext uri="{BB962C8B-B14F-4D97-AF65-F5344CB8AC3E}">
        <p14:creationId xmlns:p14="http://schemas.microsoft.com/office/powerpoint/2010/main" val="1095730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yöristetty suorakulmio 3">
            <a:extLst>
              <a:ext uri="{FF2B5EF4-FFF2-40B4-BE49-F238E27FC236}">
                <a16:creationId xmlns:a16="http://schemas.microsoft.com/office/drawing/2014/main" id="{FC06F37D-7758-D655-1DE0-54DDA4510505}"/>
              </a:ext>
            </a:extLst>
          </p:cNvPr>
          <p:cNvSpPr/>
          <p:nvPr/>
        </p:nvSpPr>
        <p:spPr>
          <a:xfrm>
            <a:off x="1033667" y="2425147"/>
            <a:ext cx="6480316" cy="2597019"/>
          </a:xfrm>
          <a:prstGeom prst="roundRect">
            <a:avLst/>
          </a:prstGeom>
          <a:solidFill>
            <a:schemeClr val="accent3">
              <a:lumMod val="60000"/>
              <a:lumOff val="4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512F0E83-90D4-CD65-6964-DFF3B7CBAF3D}"/>
              </a:ext>
            </a:extLst>
          </p:cNvPr>
          <p:cNvSpPr>
            <a:spLocks noGrp="1"/>
          </p:cNvSpPr>
          <p:nvPr>
            <p:ph type="title"/>
          </p:nvPr>
        </p:nvSpPr>
        <p:spPr>
          <a:xfrm>
            <a:off x="609599" y="599090"/>
            <a:ext cx="9169401" cy="1128109"/>
          </a:xfrm>
        </p:spPr>
        <p:txBody>
          <a:bodyPr>
            <a:normAutofit fontScale="90000"/>
          </a:bodyPr>
          <a:lstStyle/>
          <a:p>
            <a:r>
              <a:rPr lang="fi-FI" sz="4400" dirty="0"/>
              <a:t>YKSINÄISYYTEEN VOI VAIKUTTAA</a:t>
            </a:r>
            <a:endParaRPr lang="en-GB" dirty="0"/>
          </a:p>
        </p:txBody>
      </p:sp>
      <p:sp>
        <p:nvSpPr>
          <p:cNvPr id="3" name="Content Placeholder 7">
            <a:extLst>
              <a:ext uri="{FF2B5EF4-FFF2-40B4-BE49-F238E27FC236}">
                <a16:creationId xmlns:a16="http://schemas.microsoft.com/office/drawing/2014/main" id="{955FF4C7-9E98-80E6-20F0-1656CFF435FC}"/>
              </a:ext>
            </a:extLst>
          </p:cNvPr>
          <p:cNvSpPr txBox="1">
            <a:spLocks/>
          </p:cNvSpPr>
          <p:nvPr/>
        </p:nvSpPr>
        <p:spPr>
          <a:xfrm>
            <a:off x="1033668" y="2622083"/>
            <a:ext cx="6480315" cy="2811308"/>
          </a:xfrm>
          <a:prstGeom prst="rect">
            <a:avLst/>
          </a:prstGeom>
        </p:spPr>
        <p:txBody>
          <a:bodyPr vert="horz" lIns="288000" tIns="90000" rIns="144000" bIns="9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buNone/>
            </a:pPr>
            <a:r>
              <a:rPr lang="sv-SE" sz="2400" b="1" dirty="0" err="1">
                <a:cs typeface="Arial" panose="020B0604020202020204" pitchFamily="34" charset="0"/>
              </a:rPr>
              <a:t>Pohtikaa</a:t>
            </a:r>
            <a:r>
              <a:rPr lang="sv-SE" sz="2400" b="1" dirty="0">
                <a:cs typeface="Arial" panose="020B0604020202020204" pitchFamily="34" charset="0"/>
              </a:rPr>
              <a:t> </a:t>
            </a:r>
            <a:r>
              <a:rPr lang="sv-SE" sz="2400" b="1" dirty="0" err="1">
                <a:cs typeface="Arial" panose="020B0604020202020204" pitchFamily="34" charset="0"/>
              </a:rPr>
              <a:t>ryhmässä</a:t>
            </a:r>
            <a:r>
              <a:rPr lang="sv-SE" sz="2400" b="1" dirty="0">
                <a:cs typeface="Arial" panose="020B0604020202020204" pitchFamily="34" charset="0"/>
              </a:rPr>
              <a:t>:</a:t>
            </a:r>
          </a:p>
          <a:p>
            <a:pPr marL="0" indent="0">
              <a:buNone/>
            </a:pPr>
            <a:r>
              <a:rPr lang="fi-FI" sz="2000" dirty="0">
                <a:cs typeface="Arial" panose="020B0604020202020204" pitchFamily="34" charset="0"/>
              </a:rPr>
              <a:t>Miten te voisitte vastuuoppilaina </a:t>
            </a:r>
          </a:p>
          <a:p>
            <a:pPr marL="457189" indent="-457200">
              <a:buFont typeface="+mj-lt"/>
              <a:buAutoNum type="arabicPeriod"/>
            </a:pPr>
            <a:r>
              <a:rPr lang="fi-FI" sz="2000" dirty="0">
                <a:cs typeface="Arial" panose="020B0604020202020204" pitchFamily="34" charset="0"/>
              </a:rPr>
              <a:t>lisätä kontaktimahdollisuuksia oppilaitoksessanne?</a:t>
            </a:r>
          </a:p>
          <a:p>
            <a:pPr marL="457189" indent="-457200">
              <a:buFont typeface="+mj-lt"/>
              <a:buAutoNum type="arabicPeriod"/>
            </a:pPr>
            <a:r>
              <a:rPr lang="fi-FI" sz="2000" dirty="0">
                <a:cs typeface="Arial" panose="020B0604020202020204" pitchFamily="34" charset="0"/>
              </a:rPr>
              <a:t>purkaa yksinäisyyteen liittyvää tabua ja häpeää?</a:t>
            </a:r>
          </a:p>
        </p:txBody>
      </p:sp>
    </p:spTree>
    <p:extLst>
      <p:ext uri="{BB962C8B-B14F-4D97-AF65-F5344CB8AC3E}">
        <p14:creationId xmlns:p14="http://schemas.microsoft.com/office/powerpoint/2010/main" val="1525966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FD0C0D52-00A4-AD59-879B-5631C5809204}"/>
              </a:ext>
            </a:extLst>
          </p:cNvPr>
          <p:cNvSpPr>
            <a:spLocks noGrp="1"/>
          </p:cNvSpPr>
          <p:nvPr>
            <p:ph sz="quarter" idx="10"/>
          </p:nvPr>
        </p:nvSpPr>
        <p:spPr/>
        <p:txBody>
          <a:bodyPr>
            <a:noAutofit/>
          </a:bodyPr>
          <a:lstStyle/>
          <a:p>
            <a:pPr marL="0" indent="0" rtl="0">
              <a:buNone/>
            </a:pPr>
            <a:r>
              <a:rPr lang="sv-SE" sz="1800" dirty="0" err="1"/>
              <a:t>Miettikää</a:t>
            </a:r>
            <a:r>
              <a:rPr lang="sv-SE" sz="1800" dirty="0"/>
              <a:t> </a:t>
            </a:r>
            <a:r>
              <a:rPr lang="sv-SE" sz="1800" dirty="0" err="1"/>
              <a:t>ryhmässä</a:t>
            </a:r>
            <a:r>
              <a:rPr lang="sv-SE" sz="1800" dirty="0"/>
              <a:t> </a:t>
            </a:r>
            <a:r>
              <a:rPr lang="sv-SE" sz="1800" dirty="0" err="1"/>
              <a:t>keskustelujenne</a:t>
            </a:r>
            <a:r>
              <a:rPr lang="sv-SE" sz="1800" dirty="0"/>
              <a:t> </a:t>
            </a:r>
            <a:r>
              <a:rPr lang="sv-SE" sz="1800" dirty="0" err="1"/>
              <a:t>pohjalta</a:t>
            </a:r>
            <a:r>
              <a:rPr lang="sv-SE" sz="1800" dirty="0"/>
              <a:t> </a:t>
            </a:r>
            <a:r>
              <a:rPr lang="sv-SE" sz="1800" b="1" dirty="0"/>
              <a:t>5 </a:t>
            </a:r>
            <a:r>
              <a:rPr lang="sv-SE" sz="1800" b="1" dirty="0" err="1"/>
              <a:t>keinoa</a:t>
            </a:r>
            <a:r>
              <a:rPr lang="sv-SE" sz="1800" dirty="0"/>
              <a:t>, </a:t>
            </a:r>
            <a:r>
              <a:rPr lang="sv-SE" sz="1800" dirty="0" err="1"/>
              <a:t>joiden</a:t>
            </a:r>
            <a:r>
              <a:rPr lang="sv-SE" sz="1800" dirty="0"/>
              <a:t> </a:t>
            </a:r>
            <a:r>
              <a:rPr lang="sv-SE" sz="1800" dirty="0" err="1"/>
              <a:t>avulla</a:t>
            </a:r>
            <a:r>
              <a:rPr lang="sv-SE" sz="1800" dirty="0"/>
              <a:t> </a:t>
            </a:r>
            <a:r>
              <a:rPr lang="sv-SE" sz="1800" dirty="0" err="1"/>
              <a:t>lähdette</a:t>
            </a:r>
            <a:r>
              <a:rPr lang="sv-SE" sz="1800" dirty="0"/>
              <a:t> </a:t>
            </a:r>
            <a:r>
              <a:rPr lang="sv-SE" sz="1800" dirty="0" err="1"/>
              <a:t>yhdessä</a:t>
            </a:r>
            <a:r>
              <a:rPr lang="sv-SE" sz="1800" dirty="0"/>
              <a:t> </a:t>
            </a:r>
            <a:r>
              <a:rPr lang="sv-SE" sz="1800" dirty="0" err="1"/>
              <a:t>vastuuoppilaina</a:t>
            </a:r>
            <a:r>
              <a:rPr lang="sv-SE" sz="1800" dirty="0"/>
              <a:t> </a:t>
            </a:r>
            <a:r>
              <a:rPr lang="sv-SE" sz="1800" dirty="0" err="1"/>
              <a:t>työhön</a:t>
            </a:r>
            <a:r>
              <a:rPr lang="sv-SE" sz="1800" dirty="0"/>
              <a:t> </a:t>
            </a:r>
            <a:r>
              <a:rPr lang="sv-SE" sz="1800" dirty="0" err="1"/>
              <a:t>yksinäisyyttä</a:t>
            </a:r>
            <a:r>
              <a:rPr lang="sv-SE" sz="1800" dirty="0"/>
              <a:t> </a:t>
            </a:r>
            <a:r>
              <a:rPr lang="sv-SE" sz="1800" dirty="0" err="1"/>
              <a:t>vastaan</a:t>
            </a:r>
            <a:r>
              <a:rPr lang="sv-SE" sz="1800" dirty="0"/>
              <a:t> </a:t>
            </a:r>
            <a:r>
              <a:rPr lang="sv-SE" sz="1800" dirty="0" err="1"/>
              <a:t>oppilaitoksessanne</a:t>
            </a:r>
            <a:r>
              <a:rPr lang="sv-SE" sz="1800" dirty="0"/>
              <a:t>.</a:t>
            </a:r>
          </a:p>
          <a:p>
            <a:pPr marL="0" indent="0" rtl="0">
              <a:buNone/>
            </a:pPr>
            <a:r>
              <a:rPr lang="sv-SE" sz="1800" dirty="0">
                <a:sym typeface="Wingdings" pitchFamily="2" charset="2"/>
              </a:rPr>
              <a:t></a:t>
            </a:r>
            <a:r>
              <a:rPr lang="sv-SE" sz="1800" dirty="0" err="1"/>
              <a:t>Keinot</a:t>
            </a:r>
            <a:r>
              <a:rPr lang="sv-SE" sz="1800" dirty="0"/>
              <a:t> </a:t>
            </a:r>
            <a:r>
              <a:rPr lang="sv-SE" sz="1800" dirty="0" err="1"/>
              <a:t>voivat</a:t>
            </a:r>
            <a:r>
              <a:rPr lang="sv-SE" sz="1800" dirty="0"/>
              <a:t> olla </a:t>
            </a:r>
            <a:r>
              <a:rPr lang="sv-SE" sz="1800" dirty="0" err="1"/>
              <a:t>tapahtumia</a:t>
            </a:r>
            <a:r>
              <a:rPr lang="sv-SE" sz="1800" dirty="0"/>
              <a:t>, </a:t>
            </a:r>
            <a:r>
              <a:rPr lang="sv-SE" sz="1800" dirty="0" err="1"/>
              <a:t>teemapäiviä</a:t>
            </a:r>
            <a:r>
              <a:rPr lang="sv-SE" sz="1800" dirty="0"/>
              <a:t>, info-</a:t>
            </a:r>
            <a:r>
              <a:rPr lang="sv-SE" sz="1800" dirty="0" err="1"/>
              <a:t>tilaisuuksia</a:t>
            </a:r>
            <a:r>
              <a:rPr lang="sv-SE" sz="1800" dirty="0"/>
              <a:t>, SOME-</a:t>
            </a:r>
            <a:r>
              <a:rPr lang="sv-SE" sz="1800" dirty="0" err="1"/>
              <a:t>haasteita</a:t>
            </a:r>
            <a:r>
              <a:rPr lang="sv-SE" sz="1800" dirty="0"/>
              <a:t> tai </a:t>
            </a:r>
            <a:r>
              <a:rPr lang="sv-SE" sz="1800" dirty="0" err="1"/>
              <a:t>ihan</a:t>
            </a:r>
            <a:r>
              <a:rPr lang="sv-SE" sz="1800" dirty="0"/>
              <a:t> </a:t>
            </a:r>
            <a:r>
              <a:rPr lang="sv-SE" sz="1800" dirty="0" err="1"/>
              <a:t>pieniä</a:t>
            </a:r>
            <a:r>
              <a:rPr lang="sv-SE" sz="1800" dirty="0"/>
              <a:t> </a:t>
            </a:r>
            <a:r>
              <a:rPr lang="sv-SE" sz="1800" dirty="0" err="1"/>
              <a:t>arjen</a:t>
            </a:r>
            <a:r>
              <a:rPr lang="sv-SE" sz="1800" dirty="0"/>
              <a:t> </a:t>
            </a:r>
            <a:r>
              <a:rPr lang="sv-SE" sz="1800" dirty="0" err="1"/>
              <a:t>tekoja</a:t>
            </a:r>
            <a:r>
              <a:rPr lang="sv-SE" sz="1800" dirty="0"/>
              <a:t>. </a:t>
            </a:r>
            <a:r>
              <a:rPr lang="sv-SE" sz="1800" dirty="0" err="1"/>
              <a:t>Tärkeintä</a:t>
            </a:r>
            <a:r>
              <a:rPr lang="sv-SE" sz="1800" dirty="0"/>
              <a:t> on, </a:t>
            </a:r>
            <a:r>
              <a:rPr lang="sv-SE" sz="1800" dirty="0" err="1"/>
              <a:t>että</a:t>
            </a:r>
            <a:r>
              <a:rPr lang="sv-SE" sz="1800" dirty="0"/>
              <a:t> </a:t>
            </a:r>
            <a:r>
              <a:rPr lang="sv-SE" sz="1800" b="1" dirty="0" err="1"/>
              <a:t>sitoudutte</a:t>
            </a:r>
            <a:r>
              <a:rPr lang="sv-SE" sz="1800" b="1" dirty="0"/>
              <a:t> </a:t>
            </a:r>
            <a:r>
              <a:rPr lang="sv-SE" sz="1800" b="1" dirty="0" err="1"/>
              <a:t>yhdessä</a:t>
            </a:r>
            <a:r>
              <a:rPr lang="sv-SE" sz="1800" b="1" dirty="0"/>
              <a:t> </a:t>
            </a:r>
            <a:r>
              <a:rPr lang="sv-SE" sz="1800" b="1" dirty="0" err="1"/>
              <a:t>niiden</a:t>
            </a:r>
            <a:r>
              <a:rPr lang="sv-SE" sz="1800" b="1" dirty="0"/>
              <a:t> </a:t>
            </a:r>
            <a:r>
              <a:rPr lang="sv-SE" sz="1800" b="1" dirty="0" err="1"/>
              <a:t>toteuttamiseen</a:t>
            </a:r>
            <a:r>
              <a:rPr lang="sv-SE" sz="1800" dirty="0"/>
              <a:t>. </a:t>
            </a:r>
          </a:p>
          <a:p>
            <a:pPr marL="0" indent="0" rtl="0">
              <a:buNone/>
            </a:pPr>
            <a:r>
              <a:rPr lang="sv-SE" sz="1800" dirty="0" err="1"/>
              <a:t>Keksittyänne</a:t>
            </a:r>
            <a:r>
              <a:rPr lang="sv-SE" sz="1800" dirty="0"/>
              <a:t> </a:t>
            </a:r>
            <a:r>
              <a:rPr lang="sv-SE" sz="1800" dirty="0" err="1"/>
              <a:t>viisi</a:t>
            </a:r>
            <a:r>
              <a:rPr lang="sv-SE" sz="1800" dirty="0"/>
              <a:t> </a:t>
            </a:r>
            <a:r>
              <a:rPr lang="sv-SE" sz="1800" dirty="0" err="1"/>
              <a:t>toteuttamiskelpoista</a:t>
            </a:r>
            <a:r>
              <a:rPr lang="sv-SE" sz="1800" dirty="0"/>
              <a:t> </a:t>
            </a:r>
            <a:r>
              <a:rPr lang="sv-SE" sz="1800" dirty="0" err="1"/>
              <a:t>keinoa</a:t>
            </a:r>
            <a:r>
              <a:rPr lang="sv-SE" sz="1800" dirty="0"/>
              <a:t> </a:t>
            </a:r>
            <a:r>
              <a:rPr lang="sv-SE" sz="1800" dirty="0" err="1"/>
              <a:t>yksinäisyyden</a:t>
            </a:r>
            <a:r>
              <a:rPr lang="sv-SE" sz="1800" dirty="0"/>
              <a:t> </a:t>
            </a:r>
            <a:r>
              <a:rPr lang="sv-SE" sz="1800" dirty="0" err="1"/>
              <a:t>vähentämiseksi</a:t>
            </a:r>
            <a:r>
              <a:rPr lang="sv-SE" sz="1800" dirty="0"/>
              <a:t>, </a:t>
            </a:r>
            <a:r>
              <a:rPr lang="sv-SE" sz="1800" dirty="0" err="1"/>
              <a:t>tehkää</a:t>
            </a:r>
            <a:r>
              <a:rPr lang="sv-SE" sz="1800" dirty="0"/>
              <a:t> </a:t>
            </a:r>
            <a:r>
              <a:rPr lang="sv-SE" sz="1800" dirty="0" err="1"/>
              <a:t>aikataulusuunnitelma</a:t>
            </a:r>
            <a:r>
              <a:rPr lang="sv-SE" sz="1800" dirty="0"/>
              <a:t> </a:t>
            </a:r>
            <a:r>
              <a:rPr lang="sv-SE" sz="1800" dirty="0" err="1"/>
              <a:t>sekä</a:t>
            </a:r>
            <a:r>
              <a:rPr lang="sv-SE" sz="1800" dirty="0"/>
              <a:t> </a:t>
            </a:r>
            <a:r>
              <a:rPr lang="sv-SE" sz="1800" dirty="0" err="1"/>
              <a:t>valitkaa</a:t>
            </a:r>
            <a:r>
              <a:rPr lang="sv-SE" sz="1800" dirty="0"/>
              <a:t> </a:t>
            </a:r>
            <a:r>
              <a:rPr lang="sv-SE" sz="1800" dirty="0" err="1"/>
              <a:t>joukostanne</a:t>
            </a:r>
            <a:r>
              <a:rPr lang="sv-SE" sz="1800" dirty="0"/>
              <a:t> </a:t>
            </a:r>
            <a:r>
              <a:rPr lang="sv-SE" sz="1800" dirty="0" err="1"/>
              <a:t>vastuuhenkilöt</a:t>
            </a:r>
            <a:r>
              <a:rPr lang="sv-SE" sz="1800" dirty="0"/>
              <a:t> </a:t>
            </a:r>
            <a:r>
              <a:rPr lang="sv-SE" sz="1800" dirty="0" err="1"/>
              <a:t>kunkin</a:t>
            </a:r>
            <a:r>
              <a:rPr lang="sv-SE" sz="1800" dirty="0"/>
              <a:t> </a:t>
            </a:r>
            <a:r>
              <a:rPr lang="sv-SE" sz="1800" dirty="0" err="1"/>
              <a:t>keinon</a:t>
            </a:r>
            <a:r>
              <a:rPr lang="sv-SE" sz="1800" dirty="0"/>
              <a:t> </a:t>
            </a:r>
            <a:r>
              <a:rPr lang="sv-SE" sz="1800" dirty="0" err="1"/>
              <a:t>toteuttamiseen</a:t>
            </a:r>
            <a:r>
              <a:rPr lang="sv-SE" sz="1800" dirty="0"/>
              <a:t>. </a:t>
            </a:r>
            <a:r>
              <a:rPr lang="sv-SE" sz="1800" dirty="0" err="1"/>
              <a:t>Onnea</a:t>
            </a:r>
            <a:r>
              <a:rPr lang="sv-SE" sz="1800" dirty="0"/>
              <a:t> </a:t>
            </a:r>
            <a:r>
              <a:rPr lang="sv-SE" sz="1800" dirty="0" err="1"/>
              <a:t>matkaan</a:t>
            </a:r>
            <a:r>
              <a:rPr lang="sv-SE" sz="1800" dirty="0"/>
              <a:t>!</a:t>
            </a:r>
          </a:p>
        </p:txBody>
      </p:sp>
      <p:sp>
        <p:nvSpPr>
          <p:cNvPr id="3" name="Otsikko 2">
            <a:extLst>
              <a:ext uri="{FF2B5EF4-FFF2-40B4-BE49-F238E27FC236}">
                <a16:creationId xmlns:a16="http://schemas.microsoft.com/office/drawing/2014/main" id="{2890E53D-B70A-1117-777B-6FBAC035054F}"/>
              </a:ext>
            </a:extLst>
          </p:cNvPr>
          <p:cNvSpPr>
            <a:spLocks noGrp="1"/>
          </p:cNvSpPr>
          <p:nvPr>
            <p:ph type="title"/>
          </p:nvPr>
        </p:nvSpPr>
        <p:spPr>
          <a:xfrm>
            <a:off x="609600" y="599091"/>
            <a:ext cx="7085428" cy="1037008"/>
          </a:xfrm>
        </p:spPr>
        <p:txBody>
          <a:bodyPr>
            <a:normAutofit/>
          </a:bodyPr>
          <a:lstStyle/>
          <a:p>
            <a:r>
              <a:rPr lang="sv-SE" dirty="0"/>
              <a:t>YHTEINEN TEHTÄVÄ</a:t>
            </a:r>
            <a:endParaRPr lang="fi-FI" dirty="0"/>
          </a:p>
        </p:txBody>
      </p:sp>
      <p:pic>
        <p:nvPicPr>
          <p:cNvPr id="4" name="Kuvan paikkamerkki 6">
            <a:extLst>
              <a:ext uri="{FF2B5EF4-FFF2-40B4-BE49-F238E27FC236}">
                <a16:creationId xmlns:a16="http://schemas.microsoft.com/office/drawing/2014/main" id="{FA04D9B4-26EE-D07A-6832-B2A69A45C6B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650657" y="625665"/>
            <a:ext cx="4465626" cy="5606670"/>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pic>
    </p:spTree>
    <p:extLst>
      <p:ext uri="{BB962C8B-B14F-4D97-AF65-F5344CB8AC3E}">
        <p14:creationId xmlns:p14="http://schemas.microsoft.com/office/powerpoint/2010/main" val="3108064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C945502-566D-F4F9-1091-CB2D4B0A412E}"/>
              </a:ext>
            </a:extLst>
          </p:cNvPr>
          <p:cNvSpPr>
            <a:spLocks noGrp="1"/>
          </p:cNvSpPr>
          <p:nvPr>
            <p:ph sz="quarter" idx="10"/>
          </p:nvPr>
        </p:nvSpPr>
        <p:spPr>
          <a:xfrm>
            <a:off x="607047" y="1530221"/>
            <a:ext cx="8507136" cy="4728690"/>
          </a:xfrm>
        </p:spPr>
        <p:txBody>
          <a:bodyPr>
            <a:normAutofit/>
          </a:bodyPr>
          <a:lstStyle/>
          <a:p>
            <a:pPr marL="0" indent="0" rtl="0">
              <a:buNone/>
            </a:pPr>
            <a:r>
              <a:rPr lang="sv-SE" sz="2000" dirty="0" err="1"/>
              <a:t>Yksinäisyys</a:t>
            </a:r>
            <a:r>
              <a:rPr lang="sv-SE" sz="2000" dirty="0"/>
              <a:t> on </a:t>
            </a:r>
            <a:r>
              <a:rPr lang="sv-SE" sz="2000" dirty="0" err="1"/>
              <a:t>kipeä</a:t>
            </a:r>
            <a:r>
              <a:rPr lang="sv-SE" sz="2000" dirty="0"/>
              <a:t> ja </a:t>
            </a:r>
            <a:r>
              <a:rPr lang="sv-SE" sz="2000" dirty="0" err="1"/>
              <a:t>vaikea</a:t>
            </a:r>
            <a:r>
              <a:rPr lang="sv-SE" sz="2000" dirty="0"/>
              <a:t> </a:t>
            </a:r>
            <a:r>
              <a:rPr lang="sv-SE" sz="2000" dirty="0" err="1"/>
              <a:t>asia</a:t>
            </a:r>
            <a:r>
              <a:rPr lang="sv-SE" sz="2000" dirty="0"/>
              <a:t>, </a:t>
            </a:r>
            <a:r>
              <a:rPr lang="sv-SE" sz="2000" dirty="0" err="1"/>
              <a:t>johon</a:t>
            </a:r>
            <a:r>
              <a:rPr lang="sv-SE" sz="2000" dirty="0"/>
              <a:t> on </a:t>
            </a:r>
            <a:r>
              <a:rPr lang="sv-SE" sz="2000" dirty="0" err="1"/>
              <a:t>olemassa</a:t>
            </a:r>
            <a:r>
              <a:rPr lang="sv-SE" sz="2000" dirty="0"/>
              <a:t> </a:t>
            </a:r>
            <a:r>
              <a:rPr lang="sv-SE" sz="2000" dirty="0" err="1"/>
              <a:t>apua</a:t>
            </a:r>
            <a:r>
              <a:rPr lang="sv-SE" sz="2000" dirty="0"/>
              <a:t>. </a:t>
            </a:r>
            <a:r>
              <a:rPr lang="sv-SE" sz="2000" dirty="0" err="1"/>
              <a:t>Yksinäisyydessä</a:t>
            </a:r>
            <a:r>
              <a:rPr lang="sv-SE" sz="2000" dirty="0"/>
              <a:t> </a:t>
            </a:r>
            <a:r>
              <a:rPr lang="sv-SE" sz="2000" dirty="0" err="1"/>
              <a:t>ei</a:t>
            </a:r>
            <a:r>
              <a:rPr lang="sv-SE" sz="2000" dirty="0"/>
              <a:t> </a:t>
            </a:r>
            <a:r>
              <a:rPr lang="sv-SE" sz="2000" dirty="0" err="1"/>
              <a:t>ole</a:t>
            </a:r>
            <a:r>
              <a:rPr lang="sv-SE" sz="2000" dirty="0"/>
              <a:t> </a:t>
            </a:r>
            <a:r>
              <a:rPr lang="sv-SE" sz="2000" dirty="0" err="1"/>
              <a:t>mitään</a:t>
            </a:r>
            <a:r>
              <a:rPr lang="sv-SE" sz="2000" dirty="0"/>
              <a:t> </a:t>
            </a:r>
            <a:r>
              <a:rPr lang="sv-SE" sz="2000" dirty="0" err="1"/>
              <a:t>hävettävää</a:t>
            </a:r>
            <a:r>
              <a:rPr lang="sv-SE" sz="2000" dirty="0"/>
              <a:t>. Se on </a:t>
            </a:r>
            <a:r>
              <a:rPr lang="sv-SE" sz="2000" dirty="0" err="1"/>
              <a:t>normaali</a:t>
            </a:r>
            <a:r>
              <a:rPr lang="sv-SE" sz="2000" dirty="0"/>
              <a:t>, </a:t>
            </a:r>
            <a:r>
              <a:rPr lang="sv-SE" sz="2000" dirty="0" err="1"/>
              <a:t>elämään</a:t>
            </a:r>
            <a:r>
              <a:rPr lang="sv-SE" sz="2000" dirty="0"/>
              <a:t> </a:t>
            </a:r>
            <a:r>
              <a:rPr lang="sv-SE" sz="2000" dirty="0" err="1"/>
              <a:t>kuuluva</a:t>
            </a:r>
            <a:r>
              <a:rPr lang="sv-SE" sz="2000" dirty="0"/>
              <a:t> </a:t>
            </a:r>
            <a:r>
              <a:rPr lang="sv-SE" sz="2000" dirty="0" err="1"/>
              <a:t>ilmiö</a:t>
            </a:r>
            <a:r>
              <a:rPr lang="sv-SE" sz="2000" dirty="0"/>
              <a:t>, </a:t>
            </a:r>
            <a:r>
              <a:rPr lang="sv-SE" sz="2000" dirty="0" err="1"/>
              <a:t>joka</a:t>
            </a:r>
            <a:r>
              <a:rPr lang="sv-SE" sz="2000" dirty="0"/>
              <a:t> </a:t>
            </a:r>
            <a:r>
              <a:rPr lang="sv-SE" sz="2000" dirty="0" err="1"/>
              <a:t>kohtaa</a:t>
            </a:r>
            <a:r>
              <a:rPr lang="sv-SE" sz="2000" dirty="0"/>
              <a:t> </a:t>
            </a:r>
            <a:r>
              <a:rPr lang="sv-SE" sz="2000" dirty="0" err="1"/>
              <a:t>kaikkia</a:t>
            </a:r>
            <a:r>
              <a:rPr lang="sv-SE" sz="2000" dirty="0"/>
              <a:t> </a:t>
            </a:r>
            <a:r>
              <a:rPr lang="sv-SE" sz="2000" dirty="0" err="1"/>
              <a:t>jossain</a:t>
            </a:r>
            <a:r>
              <a:rPr lang="sv-SE" sz="2000" dirty="0"/>
              <a:t> </a:t>
            </a:r>
            <a:r>
              <a:rPr lang="sv-SE" sz="2000" dirty="0" err="1"/>
              <a:t>elämän</a:t>
            </a:r>
            <a:r>
              <a:rPr lang="sv-SE" sz="2000" dirty="0"/>
              <a:t> </a:t>
            </a:r>
            <a:r>
              <a:rPr lang="sv-SE" sz="2000" dirty="0" err="1"/>
              <a:t>vaiheessa</a:t>
            </a:r>
            <a:r>
              <a:rPr lang="sv-SE" sz="2000" dirty="0"/>
              <a:t>. </a:t>
            </a:r>
          </a:p>
          <a:p>
            <a:pPr marL="0" indent="0" rtl="0">
              <a:buNone/>
            </a:pPr>
            <a:r>
              <a:rPr lang="sv-SE" sz="2000" dirty="0" err="1"/>
              <a:t>Tärkeää</a:t>
            </a:r>
            <a:r>
              <a:rPr lang="sv-SE" sz="2000" dirty="0"/>
              <a:t> on, </a:t>
            </a:r>
            <a:r>
              <a:rPr lang="sv-SE" sz="2000" dirty="0" err="1"/>
              <a:t>että</a:t>
            </a:r>
            <a:r>
              <a:rPr lang="sv-SE" sz="2000" dirty="0"/>
              <a:t> sen </a:t>
            </a:r>
            <a:r>
              <a:rPr lang="sv-SE" sz="2000" dirty="0" err="1"/>
              <a:t>kanssa</a:t>
            </a:r>
            <a:r>
              <a:rPr lang="sv-SE" sz="2000" dirty="0"/>
              <a:t> </a:t>
            </a:r>
            <a:r>
              <a:rPr lang="sv-SE" sz="2000" dirty="0" err="1"/>
              <a:t>ei</a:t>
            </a:r>
            <a:r>
              <a:rPr lang="sv-SE" sz="2000" dirty="0"/>
              <a:t> </a:t>
            </a:r>
            <a:r>
              <a:rPr lang="sv-SE" sz="2000" dirty="0" err="1"/>
              <a:t>jää</a:t>
            </a:r>
            <a:r>
              <a:rPr lang="sv-SE" sz="2000" dirty="0"/>
              <a:t> </a:t>
            </a:r>
            <a:r>
              <a:rPr lang="sv-SE" sz="2000" dirty="0" err="1"/>
              <a:t>yksin</a:t>
            </a:r>
            <a:r>
              <a:rPr lang="sv-SE" sz="2000" dirty="0"/>
              <a:t>. </a:t>
            </a:r>
            <a:r>
              <a:rPr lang="sv-SE" sz="2000" dirty="0" err="1"/>
              <a:t>Kerro</a:t>
            </a:r>
            <a:r>
              <a:rPr lang="sv-SE" sz="2000" dirty="0"/>
              <a:t> </a:t>
            </a:r>
            <a:r>
              <a:rPr lang="sv-SE" sz="2000" dirty="0" err="1"/>
              <a:t>rohkeasti</a:t>
            </a:r>
            <a:r>
              <a:rPr lang="sv-SE" sz="2000" dirty="0"/>
              <a:t> </a:t>
            </a:r>
            <a:r>
              <a:rPr lang="sv-SE" sz="2000" dirty="0" err="1"/>
              <a:t>yksinäisyydestäsi</a:t>
            </a:r>
            <a:r>
              <a:rPr lang="sv-SE" sz="2000" dirty="0"/>
              <a:t> </a:t>
            </a:r>
            <a:r>
              <a:rPr lang="sv-SE" sz="2000" dirty="0" err="1"/>
              <a:t>kaverillesi</a:t>
            </a:r>
            <a:r>
              <a:rPr lang="sv-SE" sz="2000" dirty="0"/>
              <a:t>, </a:t>
            </a:r>
            <a:r>
              <a:rPr lang="sv-SE" sz="2000" dirty="0" err="1"/>
              <a:t>huoltajallesi</a:t>
            </a:r>
            <a:r>
              <a:rPr lang="sv-SE" sz="2000" dirty="0"/>
              <a:t>, </a:t>
            </a:r>
            <a:r>
              <a:rPr lang="sv-SE" sz="2000" dirty="0" err="1"/>
              <a:t>oppilaitoksesi</a:t>
            </a:r>
            <a:r>
              <a:rPr lang="sv-SE" sz="2000" dirty="0"/>
              <a:t> </a:t>
            </a:r>
            <a:r>
              <a:rPr lang="sv-SE" sz="2000" dirty="0" err="1"/>
              <a:t>työntekijälle</a:t>
            </a:r>
            <a:r>
              <a:rPr lang="sv-SE" sz="2000" dirty="0"/>
              <a:t> tai </a:t>
            </a:r>
            <a:r>
              <a:rPr lang="sv-SE" sz="2000" dirty="0" err="1"/>
              <a:t>muulle</a:t>
            </a:r>
            <a:r>
              <a:rPr lang="sv-SE" sz="2000" dirty="0"/>
              <a:t> </a:t>
            </a:r>
            <a:r>
              <a:rPr lang="sv-SE" sz="2000" dirty="0" err="1"/>
              <a:t>luotettavalle</a:t>
            </a:r>
            <a:r>
              <a:rPr lang="sv-SE" sz="2000" dirty="0"/>
              <a:t> </a:t>
            </a:r>
            <a:r>
              <a:rPr lang="sv-SE" sz="2000" dirty="0" err="1"/>
              <a:t>aikuiselle</a:t>
            </a:r>
            <a:r>
              <a:rPr lang="sv-SE" sz="2000" dirty="0"/>
              <a:t>. </a:t>
            </a:r>
            <a:r>
              <a:rPr lang="sv-SE" sz="2000" dirty="0" err="1"/>
              <a:t>Voit</a:t>
            </a:r>
            <a:r>
              <a:rPr lang="sv-SE" sz="2000" dirty="0"/>
              <a:t> </a:t>
            </a:r>
            <a:r>
              <a:rPr lang="sv-SE" sz="2000" dirty="0" err="1"/>
              <a:t>myös</a:t>
            </a:r>
            <a:r>
              <a:rPr lang="sv-SE" sz="2000" dirty="0"/>
              <a:t> olla </a:t>
            </a:r>
            <a:r>
              <a:rPr lang="sv-SE" sz="2000" dirty="0" err="1"/>
              <a:t>yhteydessä</a:t>
            </a:r>
            <a:r>
              <a:rPr lang="sv-SE" sz="2000" dirty="0"/>
              <a:t> </a:t>
            </a:r>
            <a:r>
              <a:rPr lang="sv-SE" sz="2000" dirty="0" err="1"/>
              <a:t>HelsinkiMission</a:t>
            </a:r>
            <a:r>
              <a:rPr lang="sv-SE" sz="2000" dirty="0"/>
              <a:t> </a:t>
            </a:r>
            <a:r>
              <a:rPr lang="sv-SE" sz="2000" dirty="0" err="1"/>
              <a:t>Nuorten</a:t>
            </a:r>
            <a:r>
              <a:rPr lang="sv-SE" sz="2000" dirty="0"/>
              <a:t> </a:t>
            </a:r>
            <a:r>
              <a:rPr lang="sv-SE" sz="2000" dirty="0" err="1"/>
              <a:t>kriisipisteeseen</a:t>
            </a:r>
            <a:r>
              <a:rPr lang="sv-SE" sz="2000" dirty="0"/>
              <a:t>. </a:t>
            </a:r>
          </a:p>
          <a:p>
            <a:pPr marL="0" indent="0" rtl="0">
              <a:buNone/>
            </a:pPr>
            <a:r>
              <a:rPr lang="sv-SE" sz="2000" b="1" dirty="0" err="1"/>
              <a:t>Yhdessä</a:t>
            </a:r>
            <a:r>
              <a:rPr lang="sv-SE" sz="2000" b="1" dirty="0"/>
              <a:t> </a:t>
            </a:r>
            <a:r>
              <a:rPr lang="sv-SE" sz="2000" b="1" dirty="0" err="1"/>
              <a:t>yksinäisyys</a:t>
            </a:r>
            <a:r>
              <a:rPr lang="sv-SE" sz="2000" b="1" dirty="0"/>
              <a:t> </a:t>
            </a:r>
            <a:r>
              <a:rPr lang="sv-SE" sz="2000" b="1" dirty="0" err="1"/>
              <a:t>voitetaan</a:t>
            </a:r>
            <a:r>
              <a:rPr lang="sv-SE" sz="2000" b="1" dirty="0"/>
              <a:t>.</a:t>
            </a:r>
          </a:p>
        </p:txBody>
      </p:sp>
      <p:sp>
        <p:nvSpPr>
          <p:cNvPr id="2" name="Title 1">
            <a:extLst>
              <a:ext uri="{FF2B5EF4-FFF2-40B4-BE49-F238E27FC236}">
                <a16:creationId xmlns:a16="http://schemas.microsoft.com/office/drawing/2014/main" id="{512F0E83-90D4-CD65-6964-DFF3B7CBAF3D}"/>
              </a:ext>
            </a:extLst>
          </p:cNvPr>
          <p:cNvSpPr>
            <a:spLocks noGrp="1"/>
          </p:cNvSpPr>
          <p:nvPr>
            <p:ph type="title"/>
          </p:nvPr>
        </p:nvSpPr>
        <p:spPr/>
        <p:txBody>
          <a:bodyPr/>
          <a:lstStyle/>
          <a:p>
            <a:r>
              <a:rPr lang="fi-FI" dirty="0"/>
              <a:t>LOPUKSI</a:t>
            </a:r>
            <a:endParaRPr lang="en-GB" dirty="0"/>
          </a:p>
        </p:txBody>
      </p:sp>
    </p:spTree>
    <p:extLst>
      <p:ext uri="{BB962C8B-B14F-4D97-AF65-F5344CB8AC3E}">
        <p14:creationId xmlns:p14="http://schemas.microsoft.com/office/powerpoint/2010/main" val="2661489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516AE3-AFB2-E1C9-A79A-2B050AB7AE34}"/>
              </a:ext>
            </a:extLst>
          </p:cNvPr>
          <p:cNvSpPr>
            <a:spLocks noGrp="1"/>
          </p:cNvSpPr>
          <p:nvPr>
            <p:ph type="ctrTitle"/>
          </p:nvPr>
        </p:nvSpPr>
        <p:spPr>
          <a:xfrm>
            <a:off x="1524000" y="2095500"/>
            <a:ext cx="9144000" cy="2387600"/>
          </a:xfrm>
        </p:spPr>
        <p:txBody>
          <a:bodyPr>
            <a:normAutofit fontScale="90000"/>
          </a:bodyPr>
          <a:lstStyle/>
          <a:p>
            <a:pPr>
              <a:lnSpc>
                <a:spcPct val="100000"/>
              </a:lnSpc>
              <a:spcBef>
                <a:spcPts val="0"/>
              </a:spcBef>
              <a:defRPr/>
            </a:pPr>
            <a:r>
              <a:rPr lang="fi-FI" sz="5300" dirty="0"/>
              <a:t>KIITOS, KUN LÄHDETTE MUKAAN TYÖHÖN YKSINÄISYYTTÄ VASTAAN!</a:t>
            </a:r>
            <a:br>
              <a:rPr lang="en-GB" dirty="0"/>
            </a:br>
            <a:br>
              <a:rPr lang="en-GB" sz="2000" dirty="0"/>
            </a:b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2"/>
              </a:rPr>
              <a:t>schooltobelong@helsinkimissio.fi</a:t>
            </a:r>
            <a:b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rPr>
            </a:b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3"/>
              </a:rPr>
              <a:t>helsinkimissio.fi</a:t>
            </a:r>
            <a:b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rPr>
            </a:b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4"/>
              </a:rPr>
              <a:t>schooltobelong.fi</a:t>
            </a:r>
            <a:endParaRPr lang="en-GB" dirty="0">
              <a:latin typeface="Montserrat" pitchFamily="2" charset="77"/>
            </a:endParaRPr>
          </a:p>
        </p:txBody>
      </p:sp>
    </p:spTree>
    <p:extLst>
      <p:ext uri="{BB962C8B-B14F-4D97-AF65-F5344CB8AC3E}">
        <p14:creationId xmlns:p14="http://schemas.microsoft.com/office/powerpoint/2010/main" val="1141981974"/>
      </p:ext>
    </p:extLst>
  </p:cSld>
  <p:clrMapOvr>
    <a:masterClrMapping/>
  </p:clrMapOvr>
</p:sld>
</file>

<file path=ppt/theme/theme1.xml><?xml version="1.0" encoding="utf-8"?>
<a:theme xmlns:a="http://schemas.openxmlformats.org/drawingml/2006/main" name="Office-teema">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ohja" id="{25590F2C-A2FB-A24A-9D68-1755AB184468}" vid="{ABBF4C54-538F-594E-8F9D-103FD4769C26}"/>
    </a:ext>
  </a:extLst>
</a:theme>
</file>

<file path=ppt/theme/theme2.xml><?xml version="1.0" encoding="utf-8"?>
<a:theme xmlns:a="http://schemas.openxmlformats.org/drawingml/2006/main" name="Office Theme">
  <a:themeElements>
    <a:clrScheme name="HelsinkiMissio">
      <a:dk1>
        <a:srgbClr val="30415B"/>
      </a:dk1>
      <a:lt1>
        <a:srgbClr val="FFFFFF"/>
      </a:lt1>
      <a:dk2>
        <a:srgbClr val="1E1F1F"/>
      </a:dk2>
      <a:lt2>
        <a:srgbClr val="EEE9E6"/>
      </a:lt2>
      <a:accent1>
        <a:srgbClr val="DE6037"/>
      </a:accent1>
      <a:accent2>
        <a:srgbClr val="82C5B3"/>
      </a:accent2>
      <a:accent3>
        <a:srgbClr val="F3E29A"/>
      </a:accent3>
      <a:accent4>
        <a:srgbClr val="D39ECA"/>
      </a:accent4>
      <a:accent5>
        <a:srgbClr val="32415B"/>
      </a:accent5>
      <a:accent6>
        <a:srgbClr val="BCBCBB"/>
      </a:accent6>
      <a:hlink>
        <a:srgbClr val="DE5F37"/>
      </a:hlink>
      <a:folHlink>
        <a:srgbClr val="D39EC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dirty="0"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5" ma:contentTypeDescription="Luo uusi asiakirja." ma:contentTypeScope="" ma:versionID="26ef5d0bc89fd3b9ac0b290bf96ec477">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4268180d5fb1717cfe6a43172ff1024d"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E9B909-70BB-4A0D-B546-E9CB1750205C}">
  <ds:schemaRefs>
    <ds:schemaRef ds:uri="d41829f2-b80f-4b2f-b57b-a732a704fb1b"/>
    <ds:schemaRef ds:uri="ecc6403b-6993-4bc8-a284-7425863e298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099F448-A860-4C43-B418-FB69CB9B07B5}">
  <ds:schemaRefs>
    <ds:schemaRef ds:uri="d41829f2-b80f-4b2f-b57b-a732a704fb1b"/>
    <ds:schemaRef ds:uri="ecc6403b-6993-4bc8-a284-7425863e29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08A66B8-1F32-4F11-A462-5BD3943CDE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Office-teema</Template>
  <TotalTime>74</TotalTime>
  <Words>792</Words>
  <Application>Microsoft Macintosh PowerPoint</Application>
  <PresentationFormat>Laajakuva</PresentationFormat>
  <Paragraphs>70</Paragraphs>
  <Slides>14</Slides>
  <Notes>2</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14</vt:i4>
      </vt:variant>
    </vt:vector>
  </HeadingPairs>
  <TitlesOfParts>
    <vt:vector size="22" baseType="lpstr">
      <vt:lpstr>Arial</vt:lpstr>
      <vt:lpstr>Calibri</vt:lpstr>
      <vt:lpstr>Helvetica Neue</vt:lpstr>
      <vt:lpstr>Montserrat</vt:lpstr>
      <vt:lpstr>Montserrat ExtraBold</vt:lpstr>
      <vt:lpstr>Times New Roman</vt:lpstr>
      <vt:lpstr>Office-teema</vt:lpstr>
      <vt:lpstr>Office Theme</vt:lpstr>
      <vt:lpstr>PIENRYHMÄMATERIAALI VASTUUOPISKELIJOILLE</vt:lpstr>
      <vt:lpstr>MUKANA TYÖSSÄ YKSINÄISYYTTÄ VASTAAN</vt:lpstr>
      <vt:lpstr>Sisältövaroitus</vt:lpstr>
      <vt:lpstr>MITÄ YKSINÄISYYS ON?</vt:lpstr>
      <vt:lpstr>KAHDENLAISTA YKSINÄISYYTTÄ</vt:lpstr>
      <vt:lpstr>KAHDENLAISTA YKSINÄISYYTTÄ</vt:lpstr>
      <vt:lpstr>KUINKA YLEISTÄ YKSINÄISYYS ON?</vt:lpstr>
      <vt:lpstr>KUINKA YLEISTÄ YKSINÄISYYS ON?</vt:lpstr>
      <vt:lpstr>YKSINÄISYYTEEN VOI VAIKUTTAA</vt:lpstr>
      <vt:lpstr>YKSINÄISYYTEEN VOI VAIKUTTAA</vt:lpstr>
      <vt:lpstr>YKSINÄISYYTEEN VOI VAIKUTTAA</vt:lpstr>
      <vt:lpstr>YHTEINEN TEHTÄVÄ</vt:lpstr>
      <vt:lpstr>LOPUKSI</vt:lpstr>
      <vt:lpstr>KIITOS, KUN LÄHDETTE MUKAAN TYÖHÖN YKSINÄISYYTTÄ VASTAAN!  schooltobelong@helsinkimissio.fi helsinkimissio.fi schooltobelong.fi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PIENRYHMÄMATERIAALI VASTUUOPISKELIJOILLE</dc:title>
  <dc:creator>Silva Saulio</dc:creator>
  <cp:lastModifiedBy>Silva Saulio</cp:lastModifiedBy>
  <cp:revision>2</cp:revision>
  <dcterms:created xsi:type="dcterms:W3CDTF">2022-12-13T12:27:49Z</dcterms:created>
  <dcterms:modified xsi:type="dcterms:W3CDTF">2023-01-31T12:03:01Z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ies>
</file>