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62" r:id="rId5"/>
    <p:sldId id="320" r:id="rId6"/>
    <p:sldId id="305" r:id="rId7"/>
    <p:sldId id="306" r:id="rId8"/>
    <p:sldId id="318" r:id="rId9"/>
    <p:sldId id="311" r:id="rId10"/>
    <p:sldId id="299" r:id="rId11"/>
    <p:sldId id="317" r:id="rId12"/>
    <p:sldId id="291" r:id="rId13"/>
    <p:sldId id="304" r:id="rId14"/>
    <p:sldId id="293" r:id="rId15"/>
    <p:sldId id="302" r:id="rId16"/>
    <p:sldId id="292" r:id="rId17"/>
    <p:sldId id="294" r:id="rId18"/>
    <p:sldId id="295" r:id="rId19"/>
    <p:sldId id="296" r:id="rId20"/>
    <p:sldId id="319" r:id="rId21"/>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B584"/>
    <a:srgbClr val="CC81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262791-A003-A044-96FE-C13DA139FF76}" v="2" dt="2023-08-09T13:33:55.7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46"/>
    <p:restoredTop sz="87950"/>
  </p:normalViewPr>
  <p:slideViewPr>
    <p:cSldViewPr snapToGrid="0">
      <p:cViewPr varScale="1">
        <p:scale>
          <a:sx n="96" d="100"/>
          <a:sy n="96" d="100"/>
        </p:scale>
        <p:origin x="1112"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AB27E006-A2A0-144F-8754-D486B2D3E15E}"/>
    <pc:docChg chg="custSel modSld">
      <pc:chgData name="Silva Saulio" userId="edc11998-d785-4faf-8932-eadc27790f1f" providerId="ADAL" clId="{AB27E006-A2A0-144F-8754-D486B2D3E15E}" dt="2023-08-09T07:26:42.128" v="98" actId="255"/>
      <pc:docMkLst>
        <pc:docMk/>
      </pc:docMkLst>
      <pc:sldChg chg="modSp mod">
        <pc:chgData name="Silva Saulio" userId="edc11998-d785-4faf-8932-eadc27790f1f" providerId="ADAL" clId="{AB27E006-A2A0-144F-8754-D486B2D3E15E}" dt="2023-08-09T07:26:42.128" v="98" actId="255"/>
        <pc:sldMkLst>
          <pc:docMk/>
          <pc:sldMk cId="3652065926" sldId="291"/>
        </pc:sldMkLst>
        <pc:spChg chg="mod">
          <ac:chgData name="Silva Saulio" userId="edc11998-d785-4faf-8932-eadc27790f1f" providerId="ADAL" clId="{AB27E006-A2A0-144F-8754-D486B2D3E15E}" dt="2023-08-09T07:07:52.322" v="25" actId="6549"/>
          <ac:spMkLst>
            <pc:docMk/>
            <pc:sldMk cId="3652065926" sldId="291"/>
            <ac:spMk id="2" creationId="{54433FF0-357A-BFE5-5D8A-C3C08E4DC30A}"/>
          </ac:spMkLst>
        </pc:spChg>
        <pc:spChg chg="mod">
          <ac:chgData name="Silva Saulio" userId="edc11998-d785-4faf-8932-eadc27790f1f" providerId="ADAL" clId="{AB27E006-A2A0-144F-8754-D486B2D3E15E}" dt="2023-08-09T07:07:45.491" v="23" actId="1076"/>
          <ac:spMkLst>
            <pc:docMk/>
            <pc:sldMk cId="3652065926" sldId="291"/>
            <ac:spMk id="3" creationId="{BF994F37-FEAA-D48D-9D38-6D2BD3A6C348}"/>
          </ac:spMkLst>
        </pc:spChg>
        <pc:spChg chg="mod">
          <ac:chgData name="Silva Saulio" userId="edc11998-d785-4faf-8932-eadc27790f1f" providerId="ADAL" clId="{AB27E006-A2A0-144F-8754-D486B2D3E15E}" dt="2023-08-09T07:26:42.128" v="98" actId="255"/>
          <ac:spMkLst>
            <pc:docMk/>
            <pc:sldMk cId="3652065926" sldId="291"/>
            <ac:spMk id="5" creationId="{5DCD3C97-8EAD-3DBE-15DD-311ADFCA55B4}"/>
          </ac:spMkLst>
        </pc:spChg>
      </pc:sldChg>
      <pc:sldChg chg="modSp mod">
        <pc:chgData name="Silva Saulio" userId="edc11998-d785-4faf-8932-eadc27790f1f" providerId="ADAL" clId="{AB27E006-A2A0-144F-8754-D486B2D3E15E}" dt="2023-08-09T07:10:23.684" v="75" actId="6549"/>
        <pc:sldMkLst>
          <pc:docMk/>
          <pc:sldMk cId="2093765171" sldId="292"/>
        </pc:sldMkLst>
        <pc:spChg chg="mod">
          <ac:chgData name="Silva Saulio" userId="edc11998-d785-4faf-8932-eadc27790f1f" providerId="ADAL" clId="{AB27E006-A2A0-144F-8754-D486B2D3E15E}" dt="2023-08-09T07:10:23.684" v="75" actId="6549"/>
          <ac:spMkLst>
            <pc:docMk/>
            <pc:sldMk cId="2093765171" sldId="292"/>
            <ac:spMk id="3" creationId="{BF994F37-FEAA-D48D-9D38-6D2BD3A6C348}"/>
          </ac:spMkLst>
        </pc:spChg>
      </pc:sldChg>
      <pc:sldChg chg="modSp mod modNotesTx">
        <pc:chgData name="Silva Saulio" userId="edc11998-d785-4faf-8932-eadc27790f1f" providerId="ADAL" clId="{AB27E006-A2A0-144F-8754-D486B2D3E15E}" dt="2023-08-09T07:10:17.816" v="74" actId="6549"/>
        <pc:sldMkLst>
          <pc:docMk/>
          <pc:sldMk cId="3079066719" sldId="293"/>
        </pc:sldMkLst>
        <pc:spChg chg="mod">
          <ac:chgData name="Silva Saulio" userId="edc11998-d785-4faf-8932-eadc27790f1f" providerId="ADAL" clId="{AB27E006-A2A0-144F-8754-D486B2D3E15E}" dt="2023-08-09T07:10:00.619" v="72" actId="6549"/>
          <ac:spMkLst>
            <pc:docMk/>
            <pc:sldMk cId="3079066719" sldId="293"/>
            <ac:spMk id="2" creationId="{5D21E8A1-FD39-C7B0-245C-3505640627C0}"/>
          </ac:spMkLst>
        </pc:spChg>
        <pc:spChg chg="mod">
          <ac:chgData name="Silva Saulio" userId="edc11998-d785-4faf-8932-eadc27790f1f" providerId="ADAL" clId="{AB27E006-A2A0-144F-8754-D486B2D3E15E}" dt="2023-08-09T07:10:17.816" v="74" actId="6549"/>
          <ac:spMkLst>
            <pc:docMk/>
            <pc:sldMk cId="3079066719" sldId="293"/>
            <ac:spMk id="3" creationId="{04FC085B-F249-A1AF-19B9-64F3CA702348}"/>
          </ac:spMkLst>
        </pc:spChg>
      </pc:sldChg>
      <pc:sldChg chg="modSp mod modNotesTx">
        <pc:chgData name="Silva Saulio" userId="edc11998-d785-4faf-8932-eadc27790f1f" providerId="ADAL" clId="{AB27E006-A2A0-144F-8754-D486B2D3E15E}" dt="2023-08-09T07:12:07.877" v="97" actId="1035"/>
        <pc:sldMkLst>
          <pc:docMk/>
          <pc:sldMk cId="2559336653" sldId="294"/>
        </pc:sldMkLst>
        <pc:spChg chg="mod">
          <ac:chgData name="Silva Saulio" userId="edc11998-d785-4faf-8932-eadc27790f1f" providerId="ADAL" clId="{AB27E006-A2A0-144F-8754-D486B2D3E15E}" dt="2023-08-09T07:10:53.844" v="80" actId="14100"/>
          <ac:spMkLst>
            <pc:docMk/>
            <pc:sldMk cId="2559336653" sldId="294"/>
            <ac:spMk id="2" creationId="{5D21E8A1-FD39-C7B0-245C-3505640627C0}"/>
          </ac:spMkLst>
        </pc:spChg>
        <pc:spChg chg="mod">
          <ac:chgData name="Silva Saulio" userId="edc11998-d785-4faf-8932-eadc27790f1f" providerId="ADAL" clId="{AB27E006-A2A0-144F-8754-D486B2D3E15E}" dt="2023-08-09T07:10:34.211" v="76" actId="20577"/>
          <ac:spMkLst>
            <pc:docMk/>
            <pc:sldMk cId="2559336653" sldId="294"/>
            <ac:spMk id="3" creationId="{04FC085B-F249-A1AF-19B9-64F3CA702348}"/>
          </ac:spMkLst>
        </pc:spChg>
        <pc:spChg chg="mod">
          <ac:chgData name="Silva Saulio" userId="edc11998-d785-4faf-8932-eadc27790f1f" providerId="ADAL" clId="{AB27E006-A2A0-144F-8754-D486B2D3E15E}" dt="2023-08-09T07:12:07.877" v="97" actId="1035"/>
          <ac:spMkLst>
            <pc:docMk/>
            <pc:sldMk cId="2559336653" sldId="294"/>
            <ac:spMk id="4" creationId="{14EFA872-3F48-B677-ADFF-2954D38C0A6A}"/>
          </ac:spMkLst>
        </pc:spChg>
      </pc:sldChg>
      <pc:sldChg chg="modSp mod modNotesTx">
        <pc:chgData name="Silva Saulio" userId="edc11998-d785-4faf-8932-eadc27790f1f" providerId="ADAL" clId="{AB27E006-A2A0-144F-8754-D486B2D3E15E}" dt="2023-08-09T07:11:09.945" v="84" actId="6549"/>
        <pc:sldMkLst>
          <pc:docMk/>
          <pc:sldMk cId="346561356" sldId="295"/>
        </pc:sldMkLst>
        <pc:spChg chg="mod">
          <ac:chgData name="Silva Saulio" userId="edc11998-d785-4faf-8932-eadc27790f1f" providerId="ADAL" clId="{AB27E006-A2A0-144F-8754-D486B2D3E15E}" dt="2023-08-09T07:11:09.945" v="84" actId="6549"/>
          <ac:spMkLst>
            <pc:docMk/>
            <pc:sldMk cId="346561356" sldId="295"/>
            <ac:spMk id="2" creationId="{5D21E8A1-FD39-C7B0-245C-3505640627C0}"/>
          </ac:spMkLst>
        </pc:spChg>
      </pc:sldChg>
      <pc:sldChg chg="modSp mod">
        <pc:chgData name="Silva Saulio" userId="edc11998-d785-4faf-8932-eadc27790f1f" providerId="ADAL" clId="{AB27E006-A2A0-144F-8754-D486B2D3E15E}" dt="2023-08-09T07:11:43.600" v="91" actId="255"/>
        <pc:sldMkLst>
          <pc:docMk/>
          <pc:sldMk cId="867042749" sldId="296"/>
        </pc:sldMkLst>
        <pc:spChg chg="mod">
          <ac:chgData name="Silva Saulio" userId="edc11998-d785-4faf-8932-eadc27790f1f" providerId="ADAL" clId="{AB27E006-A2A0-144F-8754-D486B2D3E15E}" dt="2023-08-09T07:11:36.869" v="90" actId="20577"/>
          <ac:spMkLst>
            <pc:docMk/>
            <pc:sldMk cId="867042749" sldId="296"/>
            <ac:spMk id="2" creationId="{5D21E8A1-FD39-C7B0-245C-3505640627C0}"/>
          </ac:spMkLst>
        </pc:spChg>
        <pc:spChg chg="mod">
          <ac:chgData name="Silva Saulio" userId="edc11998-d785-4faf-8932-eadc27790f1f" providerId="ADAL" clId="{AB27E006-A2A0-144F-8754-D486B2D3E15E}" dt="2023-08-09T07:11:43.600" v="91" actId="255"/>
          <ac:spMkLst>
            <pc:docMk/>
            <pc:sldMk cId="867042749" sldId="296"/>
            <ac:spMk id="4" creationId="{9A403F2F-85B6-9374-221B-44C913CCDB15}"/>
          </ac:spMkLst>
        </pc:spChg>
      </pc:sldChg>
      <pc:sldChg chg="modSp mod modNotesTx">
        <pc:chgData name="Silva Saulio" userId="edc11998-d785-4faf-8932-eadc27790f1f" providerId="ADAL" clId="{AB27E006-A2A0-144F-8754-D486B2D3E15E}" dt="2023-08-09T07:10:15.763" v="73" actId="6549"/>
        <pc:sldMkLst>
          <pc:docMk/>
          <pc:sldMk cId="1542035317" sldId="304"/>
        </pc:sldMkLst>
        <pc:spChg chg="mod">
          <ac:chgData name="Silva Saulio" userId="edc11998-d785-4faf-8932-eadc27790f1f" providerId="ADAL" clId="{AB27E006-A2A0-144F-8754-D486B2D3E15E}" dt="2023-08-09T07:10:15.763" v="73" actId="6549"/>
          <ac:spMkLst>
            <pc:docMk/>
            <pc:sldMk cId="1542035317" sldId="304"/>
            <ac:spMk id="2" creationId="{1C7EF625-8AD3-A64F-55A3-4E73EF4E3B31}"/>
          </ac:spMkLst>
        </pc:spChg>
        <pc:spChg chg="mod">
          <ac:chgData name="Silva Saulio" userId="edc11998-d785-4faf-8932-eadc27790f1f" providerId="ADAL" clId="{AB27E006-A2A0-144F-8754-D486B2D3E15E}" dt="2023-08-09T07:09:28.338" v="61" actId="6549"/>
          <ac:spMkLst>
            <pc:docMk/>
            <pc:sldMk cId="1542035317" sldId="304"/>
            <ac:spMk id="3" creationId="{6768DC88-1055-60CD-C807-A020BD8D65F7}"/>
          </ac:spMkLst>
        </pc:spChg>
      </pc:sldChg>
      <pc:sldChg chg="modSp mod modNotesTx">
        <pc:chgData name="Silva Saulio" userId="edc11998-d785-4faf-8932-eadc27790f1f" providerId="ADAL" clId="{AB27E006-A2A0-144F-8754-D486B2D3E15E}" dt="2023-08-09T07:08:43.200" v="43" actId="404"/>
        <pc:sldMkLst>
          <pc:docMk/>
          <pc:sldMk cId="642305477" sldId="317"/>
        </pc:sldMkLst>
        <pc:spChg chg="mod">
          <ac:chgData name="Silva Saulio" userId="edc11998-d785-4faf-8932-eadc27790f1f" providerId="ADAL" clId="{AB27E006-A2A0-144F-8754-D486B2D3E15E}" dt="2023-08-09T07:07:35.957" v="22" actId="1076"/>
          <ac:spMkLst>
            <pc:docMk/>
            <pc:sldMk cId="642305477" sldId="317"/>
            <ac:spMk id="9" creationId="{03803C79-E1D1-D495-0669-91C3854079BD}"/>
          </ac:spMkLst>
        </pc:spChg>
        <pc:spChg chg="mod">
          <ac:chgData name="Silva Saulio" userId="edc11998-d785-4faf-8932-eadc27790f1f" providerId="ADAL" clId="{AB27E006-A2A0-144F-8754-D486B2D3E15E}" dt="2023-08-09T07:08:28.573" v="31" actId="20577"/>
          <ac:spMkLst>
            <pc:docMk/>
            <pc:sldMk cId="642305477" sldId="317"/>
            <ac:spMk id="10" creationId="{52B27F12-737E-4F01-E6E8-8DA3B40163EC}"/>
          </ac:spMkLst>
        </pc:spChg>
        <pc:spChg chg="mod">
          <ac:chgData name="Silva Saulio" userId="edc11998-d785-4faf-8932-eadc27790f1f" providerId="ADAL" clId="{AB27E006-A2A0-144F-8754-D486B2D3E15E}" dt="2023-08-09T07:08:43.200" v="43" actId="404"/>
          <ac:spMkLst>
            <pc:docMk/>
            <pc:sldMk cId="642305477" sldId="317"/>
            <ac:spMk id="11" creationId="{B6A06270-348F-8991-6714-3A2F35A7AA98}"/>
          </ac:spMkLst>
        </pc:spChg>
      </pc:sldChg>
      <pc:sldChg chg="modSp mod">
        <pc:chgData name="Silva Saulio" userId="edc11998-d785-4faf-8932-eadc27790f1f" providerId="ADAL" clId="{AB27E006-A2A0-144F-8754-D486B2D3E15E}" dt="2023-08-09T07:04:39.610" v="7" actId="6549"/>
        <pc:sldMkLst>
          <pc:docMk/>
          <pc:sldMk cId="911380355" sldId="320"/>
        </pc:sldMkLst>
        <pc:spChg chg="mod">
          <ac:chgData name="Silva Saulio" userId="edc11998-d785-4faf-8932-eadc27790f1f" providerId="ADAL" clId="{AB27E006-A2A0-144F-8754-D486B2D3E15E}" dt="2023-08-09T07:04:39.610" v="7" actId="6549"/>
          <ac:spMkLst>
            <pc:docMk/>
            <pc:sldMk cId="911380355" sldId="320"/>
            <ac:spMk id="3" creationId="{D53870FA-8BF1-3319-1152-4021499BC850}"/>
          </ac:spMkLst>
        </pc:spChg>
      </pc:sldChg>
    </pc:docChg>
  </pc:docChgLst>
  <pc:docChgLst>
    <pc:chgData name="Panu Janhunen" userId="c51e9d7c-e10d-450d-9c50-defbce748bc7" providerId="ADAL" clId="{E703795E-7CC3-4DE1-922F-6C63ED589CE8}"/>
    <pc:docChg chg="undo redo custSel addSld delSld modSld sldOrd">
      <pc:chgData name="Panu Janhunen" userId="c51e9d7c-e10d-450d-9c50-defbce748bc7" providerId="ADAL" clId="{E703795E-7CC3-4DE1-922F-6C63ED589CE8}" dt="2023-06-06T10:45:26.058" v="13673"/>
      <pc:docMkLst>
        <pc:docMk/>
      </pc:docMkLst>
      <pc:sldChg chg="del">
        <pc:chgData name="Panu Janhunen" userId="c51e9d7c-e10d-450d-9c50-defbce748bc7" providerId="ADAL" clId="{E703795E-7CC3-4DE1-922F-6C63ED589CE8}" dt="2023-03-21T11:35:39.174" v="33" actId="47"/>
        <pc:sldMkLst>
          <pc:docMk/>
          <pc:sldMk cId="2762558172" sldId="261"/>
        </pc:sldMkLst>
      </pc:sldChg>
      <pc:sldChg chg="modSp mod">
        <pc:chgData name="Panu Janhunen" userId="c51e9d7c-e10d-450d-9c50-defbce748bc7" providerId="ADAL" clId="{E703795E-7CC3-4DE1-922F-6C63ED589CE8}" dt="2023-06-01T06:39:47.713" v="13661" actId="1076"/>
        <pc:sldMkLst>
          <pc:docMk/>
          <pc:sldMk cId="2730011778" sldId="262"/>
        </pc:sldMkLst>
        <pc:spChg chg="mod">
          <ac:chgData name="Panu Janhunen" userId="c51e9d7c-e10d-450d-9c50-defbce748bc7" providerId="ADAL" clId="{E703795E-7CC3-4DE1-922F-6C63ED589CE8}" dt="2023-05-31T10:34:48.143" v="13106" actId="20577"/>
          <ac:spMkLst>
            <pc:docMk/>
            <pc:sldMk cId="2730011778" sldId="262"/>
            <ac:spMk id="2" creationId="{40E231FB-FDFA-BCC3-BBFC-A825379E4422}"/>
          </ac:spMkLst>
        </pc:spChg>
        <pc:picChg chg="mod">
          <ac:chgData name="Panu Janhunen" userId="c51e9d7c-e10d-450d-9c50-defbce748bc7" providerId="ADAL" clId="{E703795E-7CC3-4DE1-922F-6C63ED589CE8}" dt="2023-06-01T06:39:47.713" v="13661" actId="1076"/>
          <ac:picMkLst>
            <pc:docMk/>
            <pc:sldMk cId="2730011778" sldId="262"/>
            <ac:picMk id="4" creationId="{DAA50D7A-8A83-30D3-91BB-16AADA80AFBC}"/>
          </ac:picMkLst>
        </pc:picChg>
      </pc:sldChg>
      <pc:sldChg chg="del">
        <pc:chgData name="Panu Janhunen" userId="c51e9d7c-e10d-450d-9c50-defbce748bc7" providerId="ADAL" clId="{E703795E-7CC3-4DE1-922F-6C63ED589CE8}" dt="2023-05-31T10:30:53.845" v="13070" actId="47"/>
        <pc:sldMkLst>
          <pc:docMk/>
          <pc:sldMk cId="2747480800" sldId="264"/>
        </pc:sldMkLst>
      </pc:sldChg>
      <pc:sldChg chg="del">
        <pc:chgData name="Panu Janhunen" userId="c51e9d7c-e10d-450d-9c50-defbce748bc7" providerId="ADAL" clId="{E703795E-7CC3-4DE1-922F-6C63ED589CE8}" dt="2023-03-21T11:35:42.407" v="36" actId="47"/>
        <pc:sldMkLst>
          <pc:docMk/>
          <pc:sldMk cId="1795057532" sldId="265"/>
        </pc:sldMkLst>
      </pc:sldChg>
      <pc:sldChg chg="del">
        <pc:chgData name="Panu Janhunen" userId="c51e9d7c-e10d-450d-9c50-defbce748bc7" providerId="ADAL" clId="{E703795E-7CC3-4DE1-922F-6C63ED589CE8}" dt="2023-05-31T10:30:53.845" v="13070" actId="47"/>
        <pc:sldMkLst>
          <pc:docMk/>
          <pc:sldMk cId="3004535336" sldId="266"/>
        </pc:sldMkLst>
      </pc:sldChg>
      <pc:sldChg chg="modSp del mod">
        <pc:chgData name="Panu Janhunen" userId="c51e9d7c-e10d-450d-9c50-defbce748bc7" providerId="ADAL" clId="{E703795E-7CC3-4DE1-922F-6C63ED589CE8}" dt="2023-05-05T09:31:33.979" v="7616" actId="47"/>
        <pc:sldMkLst>
          <pc:docMk/>
          <pc:sldMk cId="1275760101" sldId="267"/>
        </pc:sldMkLst>
        <pc:spChg chg="mod">
          <ac:chgData name="Panu Janhunen" userId="c51e9d7c-e10d-450d-9c50-defbce748bc7" providerId="ADAL" clId="{E703795E-7CC3-4DE1-922F-6C63ED589CE8}" dt="2023-03-21T11:41:43.331" v="366" actId="20577"/>
          <ac:spMkLst>
            <pc:docMk/>
            <pc:sldMk cId="1275760101" sldId="267"/>
            <ac:spMk id="2" creationId="{80199C76-BB88-4989-FD7A-A447158853BC}"/>
          </ac:spMkLst>
        </pc:spChg>
        <pc:spChg chg="mod">
          <ac:chgData name="Panu Janhunen" userId="c51e9d7c-e10d-450d-9c50-defbce748bc7" providerId="ADAL" clId="{E703795E-7CC3-4DE1-922F-6C63ED589CE8}" dt="2023-05-04T12:18:51.893" v="1322" actId="20577"/>
          <ac:spMkLst>
            <pc:docMk/>
            <pc:sldMk cId="1275760101" sldId="267"/>
            <ac:spMk id="3" creationId="{80192478-FA93-2712-5703-D2A72D4C73D4}"/>
          </ac:spMkLst>
        </pc:spChg>
      </pc:sldChg>
      <pc:sldChg chg="del">
        <pc:chgData name="Panu Janhunen" userId="c51e9d7c-e10d-450d-9c50-defbce748bc7" providerId="ADAL" clId="{E703795E-7CC3-4DE1-922F-6C63ED589CE8}" dt="2023-03-21T11:35:40.834" v="35" actId="47"/>
        <pc:sldMkLst>
          <pc:docMk/>
          <pc:sldMk cId="3460770127" sldId="268"/>
        </pc:sldMkLst>
      </pc:sldChg>
      <pc:sldChg chg="del">
        <pc:chgData name="Panu Janhunen" userId="c51e9d7c-e10d-450d-9c50-defbce748bc7" providerId="ADAL" clId="{E703795E-7CC3-4DE1-922F-6C63ED589CE8}" dt="2023-05-31T10:30:53.845" v="13070" actId="47"/>
        <pc:sldMkLst>
          <pc:docMk/>
          <pc:sldMk cId="1964255507" sldId="269"/>
        </pc:sldMkLst>
      </pc:sldChg>
      <pc:sldChg chg="modSp del mod">
        <pc:chgData name="Panu Janhunen" userId="c51e9d7c-e10d-450d-9c50-defbce748bc7" providerId="ADAL" clId="{E703795E-7CC3-4DE1-922F-6C63ED589CE8}" dt="2023-05-31T10:30:53.845" v="13070" actId="47"/>
        <pc:sldMkLst>
          <pc:docMk/>
          <pc:sldMk cId="3913646704" sldId="270"/>
        </pc:sldMkLst>
        <pc:spChg chg="mod">
          <ac:chgData name="Panu Janhunen" userId="c51e9d7c-e10d-450d-9c50-defbce748bc7" providerId="ADAL" clId="{E703795E-7CC3-4DE1-922F-6C63ED589CE8}" dt="2023-03-21T11:55:44.116" v="1012" actId="20577"/>
          <ac:spMkLst>
            <pc:docMk/>
            <pc:sldMk cId="3913646704" sldId="270"/>
            <ac:spMk id="2" creationId="{E29D2751-B4D9-7360-C870-2078F3D758E0}"/>
          </ac:spMkLst>
        </pc:spChg>
        <pc:spChg chg="mod">
          <ac:chgData name="Panu Janhunen" userId="c51e9d7c-e10d-450d-9c50-defbce748bc7" providerId="ADAL" clId="{E703795E-7CC3-4DE1-922F-6C63ED589CE8}" dt="2023-03-21T12:02:08.997" v="1296" actId="20577"/>
          <ac:spMkLst>
            <pc:docMk/>
            <pc:sldMk cId="3913646704" sldId="270"/>
            <ac:spMk id="3" creationId="{69693A77-7E3F-F06B-1AF9-76EC29F7EFE8}"/>
          </ac:spMkLst>
        </pc:spChg>
      </pc:sldChg>
      <pc:sldChg chg="del">
        <pc:chgData name="Panu Janhunen" userId="c51e9d7c-e10d-450d-9c50-defbce748bc7" providerId="ADAL" clId="{E703795E-7CC3-4DE1-922F-6C63ED589CE8}" dt="2023-05-31T10:30:53.845" v="13070" actId="47"/>
        <pc:sldMkLst>
          <pc:docMk/>
          <pc:sldMk cId="2303023455" sldId="271"/>
        </pc:sldMkLst>
      </pc:sldChg>
      <pc:sldChg chg="addSp modSp del mod ord modNotesTx">
        <pc:chgData name="Panu Janhunen" userId="c51e9d7c-e10d-450d-9c50-defbce748bc7" providerId="ADAL" clId="{E703795E-7CC3-4DE1-922F-6C63ED589CE8}" dt="2023-05-31T10:21:31.795" v="13021" actId="47"/>
        <pc:sldMkLst>
          <pc:docMk/>
          <pc:sldMk cId="3465031724" sldId="272"/>
        </pc:sldMkLst>
        <pc:spChg chg="mod">
          <ac:chgData name="Panu Janhunen" userId="c51e9d7c-e10d-450d-9c50-defbce748bc7" providerId="ADAL" clId="{E703795E-7CC3-4DE1-922F-6C63ED589CE8}" dt="2023-05-04T12:20:24.756" v="1352" actId="20577"/>
          <ac:spMkLst>
            <pc:docMk/>
            <pc:sldMk cId="3465031724" sldId="272"/>
            <ac:spMk id="2" creationId="{2E9E2B68-41E7-445D-AFA7-3C0D30338F70}"/>
          </ac:spMkLst>
        </pc:spChg>
        <pc:spChg chg="mod">
          <ac:chgData name="Panu Janhunen" userId="c51e9d7c-e10d-450d-9c50-defbce748bc7" providerId="ADAL" clId="{E703795E-7CC3-4DE1-922F-6C63ED589CE8}" dt="2023-05-05T09:30:07.450" v="7580" actId="20577"/>
          <ac:spMkLst>
            <pc:docMk/>
            <pc:sldMk cId="3465031724" sldId="272"/>
            <ac:spMk id="3" creationId="{FA99BE8C-DA7F-2252-A7DD-73FA54A94E36}"/>
          </ac:spMkLst>
        </pc:spChg>
        <pc:spChg chg="add mod">
          <ac:chgData name="Panu Janhunen" userId="c51e9d7c-e10d-450d-9c50-defbce748bc7" providerId="ADAL" clId="{E703795E-7CC3-4DE1-922F-6C63ED589CE8}" dt="2023-05-05T10:10:27.534" v="8266" actId="20577"/>
          <ac:spMkLst>
            <pc:docMk/>
            <pc:sldMk cId="3465031724" sldId="272"/>
            <ac:spMk id="4" creationId="{213DC398-3459-6194-D95F-D29753E91966}"/>
          </ac:spMkLst>
        </pc:spChg>
      </pc:sldChg>
      <pc:sldChg chg="del">
        <pc:chgData name="Panu Janhunen" userId="c51e9d7c-e10d-450d-9c50-defbce748bc7" providerId="ADAL" clId="{E703795E-7CC3-4DE1-922F-6C63ED589CE8}" dt="2023-05-31T10:30:53.845" v="13070" actId="47"/>
        <pc:sldMkLst>
          <pc:docMk/>
          <pc:sldMk cId="3319148207" sldId="274"/>
        </pc:sldMkLst>
      </pc:sldChg>
      <pc:sldChg chg="del">
        <pc:chgData name="Panu Janhunen" userId="c51e9d7c-e10d-450d-9c50-defbce748bc7" providerId="ADAL" clId="{E703795E-7CC3-4DE1-922F-6C63ED589CE8}" dt="2023-05-31T10:30:53.845" v="13070" actId="47"/>
        <pc:sldMkLst>
          <pc:docMk/>
          <pc:sldMk cId="505164987" sldId="275"/>
        </pc:sldMkLst>
      </pc:sldChg>
      <pc:sldChg chg="del">
        <pc:chgData name="Panu Janhunen" userId="c51e9d7c-e10d-450d-9c50-defbce748bc7" providerId="ADAL" clId="{E703795E-7CC3-4DE1-922F-6C63ED589CE8}" dt="2023-03-21T11:35:40.074" v="34" actId="47"/>
        <pc:sldMkLst>
          <pc:docMk/>
          <pc:sldMk cId="296961672" sldId="276"/>
        </pc:sldMkLst>
      </pc:sldChg>
      <pc:sldChg chg="del">
        <pc:chgData name="Panu Janhunen" userId="c51e9d7c-e10d-450d-9c50-defbce748bc7" providerId="ADAL" clId="{E703795E-7CC3-4DE1-922F-6C63ED589CE8}" dt="2023-05-31T10:30:53.845" v="13070" actId="47"/>
        <pc:sldMkLst>
          <pc:docMk/>
          <pc:sldMk cId="1051957921" sldId="282"/>
        </pc:sldMkLst>
      </pc:sldChg>
      <pc:sldChg chg="del">
        <pc:chgData name="Panu Janhunen" userId="c51e9d7c-e10d-450d-9c50-defbce748bc7" providerId="ADAL" clId="{E703795E-7CC3-4DE1-922F-6C63ED589CE8}" dt="2023-05-31T10:30:53.845" v="13070" actId="47"/>
        <pc:sldMkLst>
          <pc:docMk/>
          <pc:sldMk cId="1479068415" sldId="283"/>
        </pc:sldMkLst>
      </pc:sldChg>
      <pc:sldChg chg="del">
        <pc:chgData name="Panu Janhunen" userId="c51e9d7c-e10d-450d-9c50-defbce748bc7" providerId="ADAL" clId="{E703795E-7CC3-4DE1-922F-6C63ED589CE8}" dt="2023-05-31T10:30:53.845" v="13070" actId="47"/>
        <pc:sldMkLst>
          <pc:docMk/>
          <pc:sldMk cId="2029369419" sldId="284"/>
        </pc:sldMkLst>
      </pc:sldChg>
      <pc:sldChg chg="del">
        <pc:chgData name="Panu Janhunen" userId="c51e9d7c-e10d-450d-9c50-defbce748bc7" providerId="ADAL" clId="{E703795E-7CC3-4DE1-922F-6C63ED589CE8}" dt="2023-05-31T10:30:53.845" v="13070" actId="47"/>
        <pc:sldMkLst>
          <pc:docMk/>
          <pc:sldMk cId="2158114228" sldId="285"/>
        </pc:sldMkLst>
      </pc:sldChg>
      <pc:sldChg chg="modSp del mod ord">
        <pc:chgData name="Panu Janhunen" userId="c51e9d7c-e10d-450d-9c50-defbce748bc7" providerId="ADAL" clId="{E703795E-7CC3-4DE1-922F-6C63ED589CE8}" dt="2023-05-31T10:30:53.845" v="13070" actId="47"/>
        <pc:sldMkLst>
          <pc:docMk/>
          <pc:sldMk cId="677597983" sldId="286"/>
        </pc:sldMkLst>
        <pc:spChg chg="mod">
          <ac:chgData name="Panu Janhunen" userId="c51e9d7c-e10d-450d-9c50-defbce748bc7" providerId="ADAL" clId="{E703795E-7CC3-4DE1-922F-6C63ED589CE8}" dt="2023-03-21T11:41:10.876" v="329" actId="20577"/>
          <ac:spMkLst>
            <pc:docMk/>
            <pc:sldMk cId="677597983" sldId="286"/>
            <ac:spMk id="2" creationId="{8A604C57-3C9A-E4EC-29C1-EA8231D47D47}"/>
          </ac:spMkLst>
        </pc:spChg>
        <pc:spChg chg="mod">
          <ac:chgData name="Panu Janhunen" userId="c51e9d7c-e10d-450d-9c50-defbce748bc7" providerId="ADAL" clId="{E703795E-7CC3-4DE1-922F-6C63ED589CE8}" dt="2023-03-21T11:36:28.701" v="57" actId="27636"/>
          <ac:spMkLst>
            <pc:docMk/>
            <pc:sldMk cId="677597983" sldId="286"/>
            <ac:spMk id="3" creationId="{FC6C8948-06A5-86E6-4D9D-03CB396A4338}"/>
          </ac:spMkLst>
        </pc:spChg>
      </pc:sldChg>
      <pc:sldChg chg="del">
        <pc:chgData name="Panu Janhunen" userId="c51e9d7c-e10d-450d-9c50-defbce748bc7" providerId="ADAL" clId="{E703795E-7CC3-4DE1-922F-6C63ED589CE8}" dt="2023-05-31T10:30:53.845" v="13070" actId="47"/>
        <pc:sldMkLst>
          <pc:docMk/>
          <pc:sldMk cId="3135522740" sldId="287"/>
        </pc:sldMkLst>
      </pc:sldChg>
      <pc:sldChg chg="del">
        <pc:chgData name="Panu Janhunen" userId="c51e9d7c-e10d-450d-9c50-defbce748bc7" providerId="ADAL" clId="{E703795E-7CC3-4DE1-922F-6C63ED589CE8}" dt="2023-05-31T10:30:53.845" v="13070" actId="47"/>
        <pc:sldMkLst>
          <pc:docMk/>
          <pc:sldMk cId="656984728" sldId="288"/>
        </pc:sldMkLst>
      </pc:sldChg>
      <pc:sldChg chg="new del">
        <pc:chgData name="Panu Janhunen" userId="c51e9d7c-e10d-450d-9c50-defbce748bc7" providerId="ADAL" clId="{E703795E-7CC3-4DE1-922F-6C63ED589CE8}" dt="2023-05-04T14:43:15.171" v="2208" actId="47"/>
        <pc:sldMkLst>
          <pc:docMk/>
          <pc:sldMk cId="69271874" sldId="289"/>
        </pc:sldMkLst>
      </pc:sldChg>
      <pc:sldChg chg="addSp modSp new mod ord modClrScheme chgLayout modNotesTx">
        <pc:chgData name="Panu Janhunen" userId="c51e9d7c-e10d-450d-9c50-defbce748bc7" providerId="ADAL" clId="{E703795E-7CC3-4DE1-922F-6C63ED589CE8}" dt="2023-05-31T10:25:49.143" v="13061" actId="14100"/>
        <pc:sldMkLst>
          <pc:docMk/>
          <pc:sldMk cId="3291696009" sldId="290"/>
        </pc:sldMkLst>
        <pc:spChg chg="mod ord">
          <ac:chgData name="Panu Janhunen" userId="c51e9d7c-e10d-450d-9c50-defbce748bc7" providerId="ADAL" clId="{E703795E-7CC3-4DE1-922F-6C63ED589CE8}" dt="2023-05-31T10:25:49.143" v="13061" actId="14100"/>
          <ac:spMkLst>
            <pc:docMk/>
            <pc:sldMk cId="3291696009" sldId="290"/>
            <ac:spMk id="2" creationId="{54433FF0-357A-BFE5-5D8A-C3C08E4DC30A}"/>
          </ac:spMkLst>
        </pc:spChg>
        <pc:spChg chg="mod ord">
          <ac:chgData name="Panu Janhunen" userId="c51e9d7c-e10d-450d-9c50-defbce748bc7" providerId="ADAL" clId="{E703795E-7CC3-4DE1-922F-6C63ED589CE8}" dt="2023-05-31T10:25:40.268" v="13060" actId="700"/>
          <ac:spMkLst>
            <pc:docMk/>
            <pc:sldMk cId="3291696009" sldId="290"/>
            <ac:spMk id="3" creationId="{BF994F37-FEAA-D48D-9D38-6D2BD3A6C348}"/>
          </ac:spMkLst>
        </pc:spChg>
        <pc:spChg chg="add mod">
          <ac:chgData name="Panu Janhunen" userId="c51e9d7c-e10d-450d-9c50-defbce748bc7" providerId="ADAL" clId="{E703795E-7CC3-4DE1-922F-6C63ED589CE8}" dt="2023-05-04T15:15:45.736" v="3468" actId="403"/>
          <ac:spMkLst>
            <pc:docMk/>
            <pc:sldMk cId="3291696009" sldId="290"/>
            <ac:spMk id="5" creationId="{45FC2A38-7B32-C280-0CD6-D545C6D45C2E}"/>
          </ac:spMkLst>
        </pc:spChg>
      </pc:sldChg>
      <pc:sldChg chg="addSp modSp add mod ord modClrScheme chgLayout">
        <pc:chgData name="Panu Janhunen" userId="c51e9d7c-e10d-450d-9c50-defbce748bc7" providerId="ADAL" clId="{E703795E-7CC3-4DE1-922F-6C63ED589CE8}" dt="2023-05-31T10:26:10.051" v="13064" actId="1076"/>
        <pc:sldMkLst>
          <pc:docMk/>
          <pc:sldMk cId="1225254167" sldId="291"/>
        </pc:sldMkLst>
        <pc:spChg chg="mod ord">
          <ac:chgData name="Panu Janhunen" userId="c51e9d7c-e10d-450d-9c50-defbce748bc7" providerId="ADAL" clId="{E703795E-7CC3-4DE1-922F-6C63ED589CE8}" dt="2023-05-31T10:26:10.051" v="13064" actId="1076"/>
          <ac:spMkLst>
            <pc:docMk/>
            <pc:sldMk cId="1225254167" sldId="291"/>
            <ac:spMk id="2" creationId="{54433FF0-357A-BFE5-5D8A-C3C08E4DC30A}"/>
          </ac:spMkLst>
        </pc:spChg>
        <pc:spChg chg="mod ord">
          <ac:chgData name="Panu Janhunen" userId="c51e9d7c-e10d-450d-9c50-defbce748bc7" providerId="ADAL" clId="{E703795E-7CC3-4DE1-922F-6C63ED589CE8}" dt="2023-05-31T10:26:10.051" v="13064" actId="1076"/>
          <ac:spMkLst>
            <pc:docMk/>
            <pc:sldMk cId="1225254167" sldId="291"/>
            <ac:spMk id="3" creationId="{BF994F37-FEAA-D48D-9D38-6D2BD3A6C348}"/>
          </ac:spMkLst>
        </pc:spChg>
        <pc:spChg chg="add mod">
          <ac:chgData name="Panu Janhunen" userId="c51e9d7c-e10d-450d-9c50-defbce748bc7" providerId="ADAL" clId="{E703795E-7CC3-4DE1-922F-6C63ED589CE8}" dt="2023-05-04T15:16:07.790" v="3471" actId="20577"/>
          <ac:spMkLst>
            <pc:docMk/>
            <pc:sldMk cId="1225254167" sldId="291"/>
            <ac:spMk id="5" creationId="{5DCD3C97-8EAD-3DBE-15DD-311ADFCA55B4}"/>
          </ac:spMkLst>
        </pc:spChg>
      </pc:sldChg>
      <pc:sldChg chg="addSp delSp modSp add del mod ord modClrScheme chgLayout">
        <pc:chgData name="Panu Janhunen" userId="c51e9d7c-e10d-450d-9c50-defbce748bc7" providerId="ADAL" clId="{E703795E-7CC3-4DE1-922F-6C63ED589CE8}" dt="2023-05-31T10:24:09.533" v="13055" actId="1076"/>
        <pc:sldMkLst>
          <pc:docMk/>
          <pc:sldMk cId="2093765171" sldId="292"/>
        </pc:sldMkLst>
        <pc:spChg chg="mod ord">
          <ac:chgData name="Panu Janhunen" userId="c51e9d7c-e10d-450d-9c50-defbce748bc7" providerId="ADAL" clId="{E703795E-7CC3-4DE1-922F-6C63ED589CE8}" dt="2023-05-31T10:24:09.533" v="13055" actId="1076"/>
          <ac:spMkLst>
            <pc:docMk/>
            <pc:sldMk cId="2093765171" sldId="292"/>
            <ac:spMk id="2" creationId="{54433FF0-357A-BFE5-5D8A-C3C08E4DC30A}"/>
          </ac:spMkLst>
        </pc:spChg>
        <pc:spChg chg="mod ord">
          <ac:chgData name="Panu Janhunen" userId="c51e9d7c-e10d-450d-9c50-defbce748bc7" providerId="ADAL" clId="{E703795E-7CC3-4DE1-922F-6C63ED589CE8}" dt="2023-05-31T10:22:30.318" v="13036" actId="1076"/>
          <ac:spMkLst>
            <pc:docMk/>
            <pc:sldMk cId="2093765171" sldId="292"/>
            <ac:spMk id="3" creationId="{BF994F37-FEAA-D48D-9D38-6D2BD3A6C348}"/>
          </ac:spMkLst>
        </pc:spChg>
        <pc:spChg chg="add mod">
          <ac:chgData name="Panu Janhunen" userId="c51e9d7c-e10d-450d-9c50-defbce748bc7" providerId="ADAL" clId="{E703795E-7CC3-4DE1-922F-6C63ED589CE8}" dt="2023-05-31T10:24:06.652" v="13054" actId="1076"/>
          <ac:spMkLst>
            <pc:docMk/>
            <pc:sldMk cId="2093765171" sldId="292"/>
            <ac:spMk id="4" creationId="{96ED9239-DFA7-7C2C-EF31-FA84B361DD64}"/>
          </ac:spMkLst>
        </pc:spChg>
        <pc:spChg chg="add del mod ord">
          <ac:chgData name="Panu Janhunen" userId="c51e9d7c-e10d-450d-9c50-defbce748bc7" providerId="ADAL" clId="{E703795E-7CC3-4DE1-922F-6C63ED589CE8}" dt="2023-05-31T10:22:18.339" v="13033" actId="700"/>
          <ac:spMkLst>
            <pc:docMk/>
            <pc:sldMk cId="2093765171" sldId="292"/>
            <ac:spMk id="5" creationId="{02FAE9D2-7269-9AAF-FA6D-6EB3A94062F6}"/>
          </ac:spMkLst>
        </pc:spChg>
      </pc:sldChg>
      <pc:sldChg chg="addSp delSp modSp new mod ord modClrScheme chgLayout modNotesTx">
        <pc:chgData name="Panu Janhunen" userId="c51e9d7c-e10d-450d-9c50-defbce748bc7" providerId="ADAL" clId="{E703795E-7CC3-4DE1-922F-6C63ED589CE8}" dt="2023-05-31T10:26:35.229" v="13069" actId="1076"/>
        <pc:sldMkLst>
          <pc:docMk/>
          <pc:sldMk cId="3079066719" sldId="293"/>
        </pc:sldMkLst>
        <pc:spChg chg="mod ord">
          <ac:chgData name="Panu Janhunen" userId="c51e9d7c-e10d-450d-9c50-defbce748bc7" providerId="ADAL" clId="{E703795E-7CC3-4DE1-922F-6C63ED589CE8}" dt="2023-05-31T10:26:31.442" v="13068" actId="1076"/>
          <ac:spMkLst>
            <pc:docMk/>
            <pc:sldMk cId="3079066719" sldId="293"/>
            <ac:spMk id="2" creationId="{5D21E8A1-FD39-C7B0-245C-3505640627C0}"/>
          </ac:spMkLst>
        </pc:spChg>
        <pc:spChg chg="mod ord">
          <ac:chgData name="Panu Janhunen" userId="c51e9d7c-e10d-450d-9c50-defbce748bc7" providerId="ADAL" clId="{E703795E-7CC3-4DE1-922F-6C63ED589CE8}" dt="2023-05-31T10:26:22.040" v="13067" actId="1076"/>
          <ac:spMkLst>
            <pc:docMk/>
            <pc:sldMk cId="3079066719" sldId="293"/>
            <ac:spMk id="3" creationId="{04FC085B-F249-A1AF-19B9-64F3CA702348}"/>
          </ac:spMkLst>
        </pc:spChg>
        <pc:spChg chg="add del">
          <ac:chgData name="Panu Janhunen" userId="c51e9d7c-e10d-450d-9c50-defbce748bc7" providerId="ADAL" clId="{E703795E-7CC3-4DE1-922F-6C63ED589CE8}" dt="2023-05-04T14:44:12.915" v="2273" actId="22"/>
          <ac:spMkLst>
            <pc:docMk/>
            <pc:sldMk cId="3079066719" sldId="293"/>
            <ac:spMk id="5" creationId="{B5672CC9-8FCA-1505-4790-21F09221140B}"/>
          </ac:spMkLst>
        </pc:spChg>
        <pc:spChg chg="add del mod">
          <ac:chgData name="Panu Janhunen" userId="c51e9d7c-e10d-450d-9c50-defbce748bc7" providerId="ADAL" clId="{E703795E-7CC3-4DE1-922F-6C63ED589CE8}" dt="2023-05-05T07:36:47.126" v="4007" actId="22"/>
          <ac:spMkLst>
            <pc:docMk/>
            <pc:sldMk cId="3079066719" sldId="293"/>
            <ac:spMk id="7" creationId="{07898677-9CF3-B23E-70D4-0C38D1E09600}"/>
          </ac:spMkLst>
        </pc:spChg>
        <pc:spChg chg="add del">
          <ac:chgData name="Panu Janhunen" userId="c51e9d7c-e10d-450d-9c50-defbce748bc7" providerId="ADAL" clId="{E703795E-7CC3-4DE1-922F-6C63ED589CE8}" dt="2023-05-05T07:36:50.765" v="4009" actId="22"/>
          <ac:spMkLst>
            <pc:docMk/>
            <pc:sldMk cId="3079066719" sldId="293"/>
            <ac:spMk id="9" creationId="{D99CF870-FCFA-E86E-DDD9-848B18E66F5F}"/>
          </ac:spMkLst>
        </pc:spChg>
        <pc:spChg chg="add del mod">
          <ac:chgData name="Panu Janhunen" userId="c51e9d7c-e10d-450d-9c50-defbce748bc7" providerId="ADAL" clId="{E703795E-7CC3-4DE1-922F-6C63ED589CE8}" dt="2023-05-05T07:36:59.926" v="4014" actId="478"/>
          <ac:spMkLst>
            <pc:docMk/>
            <pc:sldMk cId="3079066719" sldId="293"/>
            <ac:spMk id="11" creationId="{C954DAAB-32D0-C9A2-C201-3B76460026CE}"/>
          </ac:spMkLst>
        </pc:spChg>
        <pc:spChg chg="add mod">
          <ac:chgData name="Panu Janhunen" userId="c51e9d7c-e10d-450d-9c50-defbce748bc7" providerId="ADAL" clId="{E703795E-7CC3-4DE1-922F-6C63ED589CE8}" dt="2023-05-31T10:26:35.229" v="13069" actId="1076"/>
          <ac:spMkLst>
            <pc:docMk/>
            <pc:sldMk cId="3079066719" sldId="293"/>
            <ac:spMk id="12" creationId="{B855D2B3-8E83-F8FE-16A0-9FB2A9932A7B}"/>
          </ac:spMkLst>
        </pc:spChg>
      </pc:sldChg>
      <pc:sldChg chg="addSp modSp add mod ord modClrScheme chgLayout">
        <pc:chgData name="Panu Janhunen" userId="c51e9d7c-e10d-450d-9c50-defbce748bc7" providerId="ADAL" clId="{E703795E-7CC3-4DE1-922F-6C63ED589CE8}" dt="2023-05-31T10:22:50.622" v="13039" actId="1076"/>
        <pc:sldMkLst>
          <pc:docMk/>
          <pc:sldMk cId="2559336653" sldId="294"/>
        </pc:sldMkLst>
        <pc:spChg chg="mod ord">
          <ac:chgData name="Panu Janhunen" userId="c51e9d7c-e10d-450d-9c50-defbce748bc7" providerId="ADAL" clId="{E703795E-7CC3-4DE1-922F-6C63ED589CE8}" dt="2023-05-31T10:22:43.674" v="13038" actId="27636"/>
          <ac:spMkLst>
            <pc:docMk/>
            <pc:sldMk cId="2559336653" sldId="294"/>
            <ac:spMk id="2" creationId="{5D21E8A1-FD39-C7B0-245C-3505640627C0}"/>
          </ac:spMkLst>
        </pc:spChg>
        <pc:spChg chg="mod ord">
          <ac:chgData name="Panu Janhunen" userId="c51e9d7c-e10d-450d-9c50-defbce748bc7" providerId="ADAL" clId="{E703795E-7CC3-4DE1-922F-6C63ED589CE8}" dt="2023-05-31T10:22:43.521" v="13037" actId="700"/>
          <ac:spMkLst>
            <pc:docMk/>
            <pc:sldMk cId="2559336653" sldId="294"/>
            <ac:spMk id="3" creationId="{04FC085B-F249-A1AF-19B9-64F3CA702348}"/>
          </ac:spMkLst>
        </pc:spChg>
        <pc:spChg chg="add mod">
          <ac:chgData name="Panu Janhunen" userId="c51e9d7c-e10d-450d-9c50-defbce748bc7" providerId="ADAL" clId="{E703795E-7CC3-4DE1-922F-6C63ED589CE8}" dt="2023-05-31T10:22:50.622" v="13039" actId="1076"/>
          <ac:spMkLst>
            <pc:docMk/>
            <pc:sldMk cId="2559336653" sldId="294"/>
            <ac:spMk id="4" creationId="{14EFA872-3F48-B677-ADFF-2954D38C0A6A}"/>
          </ac:spMkLst>
        </pc:spChg>
      </pc:sldChg>
      <pc:sldChg chg="addSp delSp modSp add mod ord modClrScheme chgLayout">
        <pc:chgData name="Panu Janhunen" userId="c51e9d7c-e10d-450d-9c50-defbce748bc7" providerId="ADAL" clId="{E703795E-7CC3-4DE1-922F-6C63ED589CE8}" dt="2023-05-31T10:23:03.086" v="13042" actId="1076"/>
        <pc:sldMkLst>
          <pc:docMk/>
          <pc:sldMk cId="346561356" sldId="295"/>
        </pc:sldMkLst>
        <pc:spChg chg="mod ord">
          <ac:chgData name="Panu Janhunen" userId="c51e9d7c-e10d-450d-9c50-defbce748bc7" providerId="ADAL" clId="{E703795E-7CC3-4DE1-922F-6C63ED589CE8}" dt="2023-05-31T10:22:58.537" v="13041" actId="27636"/>
          <ac:spMkLst>
            <pc:docMk/>
            <pc:sldMk cId="346561356" sldId="295"/>
            <ac:spMk id="2" creationId="{5D21E8A1-FD39-C7B0-245C-3505640627C0}"/>
          </ac:spMkLst>
        </pc:spChg>
        <pc:spChg chg="mod ord">
          <ac:chgData name="Panu Janhunen" userId="c51e9d7c-e10d-450d-9c50-defbce748bc7" providerId="ADAL" clId="{E703795E-7CC3-4DE1-922F-6C63ED589CE8}" dt="2023-05-31T10:22:58.403" v="13040" actId="700"/>
          <ac:spMkLst>
            <pc:docMk/>
            <pc:sldMk cId="346561356" sldId="295"/>
            <ac:spMk id="3" creationId="{04FC085B-F249-A1AF-19B9-64F3CA702348}"/>
          </ac:spMkLst>
        </pc:spChg>
        <pc:spChg chg="add del">
          <ac:chgData name="Panu Janhunen" userId="c51e9d7c-e10d-450d-9c50-defbce748bc7" providerId="ADAL" clId="{E703795E-7CC3-4DE1-922F-6C63ED589CE8}" dt="2023-05-05T09:15:34.182" v="6694" actId="22"/>
          <ac:spMkLst>
            <pc:docMk/>
            <pc:sldMk cId="346561356" sldId="295"/>
            <ac:spMk id="5" creationId="{FE2C19DA-CCDF-2E78-69F2-FFF7FCA0C017}"/>
          </ac:spMkLst>
        </pc:spChg>
        <pc:spChg chg="add mod">
          <ac:chgData name="Panu Janhunen" userId="c51e9d7c-e10d-450d-9c50-defbce748bc7" providerId="ADAL" clId="{E703795E-7CC3-4DE1-922F-6C63ED589CE8}" dt="2023-05-31T10:23:03.086" v="13042" actId="1076"/>
          <ac:spMkLst>
            <pc:docMk/>
            <pc:sldMk cId="346561356" sldId="295"/>
            <ac:spMk id="6" creationId="{97D7144B-C409-A482-B3F4-DF1CA5738F4A}"/>
          </ac:spMkLst>
        </pc:spChg>
      </pc:sldChg>
      <pc:sldChg chg="addSp modSp add mod ord modClrScheme chgLayout">
        <pc:chgData name="Panu Janhunen" userId="c51e9d7c-e10d-450d-9c50-defbce748bc7" providerId="ADAL" clId="{E703795E-7CC3-4DE1-922F-6C63ED589CE8}" dt="2023-05-31T10:23:32.318" v="13048" actId="1076"/>
        <pc:sldMkLst>
          <pc:docMk/>
          <pc:sldMk cId="867042749" sldId="296"/>
        </pc:sldMkLst>
        <pc:spChg chg="mod ord">
          <ac:chgData name="Panu Janhunen" userId="c51e9d7c-e10d-450d-9c50-defbce748bc7" providerId="ADAL" clId="{E703795E-7CC3-4DE1-922F-6C63ED589CE8}" dt="2023-05-31T10:23:25.969" v="13047" actId="14100"/>
          <ac:spMkLst>
            <pc:docMk/>
            <pc:sldMk cId="867042749" sldId="296"/>
            <ac:spMk id="2" creationId="{5D21E8A1-FD39-C7B0-245C-3505640627C0}"/>
          </ac:spMkLst>
        </pc:spChg>
        <pc:spChg chg="mod ord">
          <ac:chgData name="Panu Janhunen" userId="c51e9d7c-e10d-450d-9c50-defbce748bc7" providerId="ADAL" clId="{E703795E-7CC3-4DE1-922F-6C63ED589CE8}" dt="2023-05-31T10:23:14.669" v="13045" actId="700"/>
          <ac:spMkLst>
            <pc:docMk/>
            <pc:sldMk cId="867042749" sldId="296"/>
            <ac:spMk id="3" creationId="{04FC085B-F249-A1AF-19B9-64F3CA702348}"/>
          </ac:spMkLst>
        </pc:spChg>
        <pc:spChg chg="add mod">
          <ac:chgData name="Panu Janhunen" userId="c51e9d7c-e10d-450d-9c50-defbce748bc7" providerId="ADAL" clId="{E703795E-7CC3-4DE1-922F-6C63ED589CE8}" dt="2023-05-31T10:23:32.318" v="13048" actId="1076"/>
          <ac:spMkLst>
            <pc:docMk/>
            <pc:sldMk cId="867042749" sldId="296"/>
            <ac:spMk id="4" creationId="{9A403F2F-85B6-9374-221B-44C913CCDB15}"/>
          </ac:spMkLst>
        </pc:spChg>
      </pc:sldChg>
      <pc:sldChg chg="addSp delSp modSp new del mod modClrScheme chgLayout">
        <pc:chgData name="Panu Janhunen" userId="c51e9d7c-e10d-450d-9c50-defbce748bc7" providerId="ADAL" clId="{E703795E-7CC3-4DE1-922F-6C63ED589CE8}" dt="2023-05-31T10:30:53.845" v="13070" actId="47"/>
        <pc:sldMkLst>
          <pc:docMk/>
          <pc:sldMk cId="1800219079" sldId="297"/>
        </pc:sldMkLst>
        <pc:spChg chg="del mod ord">
          <ac:chgData name="Panu Janhunen" userId="c51e9d7c-e10d-450d-9c50-defbce748bc7" providerId="ADAL" clId="{E703795E-7CC3-4DE1-922F-6C63ED589CE8}" dt="2023-05-05T09:31:48.732" v="7618" actId="700"/>
          <ac:spMkLst>
            <pc:docMk/>
            <pc:sldMk cId="1800219079" sldId="297"/>
            <ac:spMk id="2" creationId="{F7A368C3-541E-C91A-300F-7D703AB0476D}"/>
          </ac:spMkLst>
        </pc:spChg>
        <pc:spChg chg="del mod ord">
          <ac:chgData name="Panu Janhunen" userId="c51e9d7c-e10d-450d-9c50-defbce748bc7" providerId="ADAL" clId="{E703795E-7CC3-4DE1-922F-6C63ED589CE8}" dt="2023-05-05T09:31:48.732" v="7618" actId="700"/>
          <ac:spMkLst>
            <pc:docMk/>
            <pc:sldMk cId="1800219079" sldId="297"/>
            <ac:spMk id="3" creationId="{38B91E61-CC05-415F-815C-2D7402E2B614}"/>
          </ac:spMkLst>
        </pc:spChg>
        <pc:spChg chg="add mod ord">
          <ac:chgData name="Panu Janhunen" userId="c51e9d7c-e10d-450d-9c50-defbce748bc7" providerId="ADAL" clId="{E703795E-7CC3-4DE1-922F-6C63ED589CE8}" dt="2023-05-05T09:32:14.324" v="7687" actId="1076"/>
          <ac:spMkLst>
            <pc:docMk/>
            <pc:sldMk cId="1800219079" sldId="297"/>
            <ac:spMk id="4" creationId="{E7092D8B-93EB-6B23-5382-68FFE7A54B67}"/>
          </ac:spMkLst>
        </pc:spChg>
        <pc:spChg chg="add del mod ord">
          <ac:chgData name="Panu Janhunen" userId="c51e9d7c-e10d-450d-9c50-defbce748bc7" providerId="ADAL" clId="{E703795E-7CC3-4DE1-922F-6C63ED589CE8}" dt="2023-05-05T09:32:16.477" v="7688" actId="478"/>
          <ac:spMkLst>
            <pc:docMk/>
            <pc:sldMk cId="1800219079" sldId="297"/>
            <ac:spMk id="5" creationId="{A0EF18A9-AC87-887E-D37C-64BF5B890E5A}"/>
          </ac:spMkLst>
        </pc:spChg>
      </pc:sldChg>
      <pc:sldChg chg="addSp delSp modSp new mod modClrScheme chgLayout">
        <pc:chgData name="Panu Janhunen" userId="c51e9d7c-e10d-450d-9c50-defbce748bc7" providerId="ADAL" clId="{E703795E-7CC3-4DE1-922F-6C63ED589CE8}" dt="2023-06-01T06:40:00.362" v="13672" actId="20577"/>
        <pc:sldMkLst>
          <pc:docMk/>
          <pc:sldMk cId="1089305573" sldId="298"/>
        </pc:sldMkLst>
        <pc:spChg chg="del mod ord">
          <ac:chgData name="Panu Janhunen" userId="c51e9d7c-e10d-450d-9c50-defbce748bc7" providerId="ADAL" clId="{E703795E-7CC3-4DE1-922F-6C63ED589CE8}" dt="2023-05-31T05:41:41.933" v="8924" actId="700"/>
          <ac:spMkLst>
            <pc:docMk/>
            <pc:sldMk cId="1089305573" sldId="298"/>
            <ac:spMk id="2" creationId="{6EEBD638-8896-5F38-DE94-8A31F13E30EB}"/>
          </ac:spMkLst>
        </pc:spChg>
        <pc:spChg chg="add mod ord">
          <ac:chgData name="Panu Janhunen" userId="c51e9d7c-e10d-450d-9c50-defbce748bc7" providerId="ADAL" clId="{E703795E-7CC3-4DE1-922F-6C63ED589CE8}" dt="2023-05-31T05:41:58.154" v="8938" actId="20577"/>
          <ac:spMkLst>
            <pc:docMk/>
            <pc:sldMk cId="1089305573" sldId="298"/>
            <ac:spMk id="3" creationId="{CA3434A1-38BB-193C-1838-D518A9EDBD80}"/>
          </ac:spMkLst>
        </pc:spChg>
        <pc:spChg chg="add mod ord">
          <ac:chgData name="Panu Janhunen" userId="c51e9d7c-e10d-450d-9c50-defbce748bc7" providerId="ADAL" clId="{E703795E-7CC3-4DE1-922F-6C63ED589CE8}" dt="2023-06-01T06:40:00.362" v="13672" actId="20577"/>
          <ac:spMkLst>
            <pc:docMk/>
            <pc:sldMk cId="1089305573" sldId="298"/>
            <ac:spMk id="4" creationId="{550ACAB8-5DEB-3AE1-892F-413E4522B101}"/>
          </ac:spMkLst>
        </pc:spChg>
        <pc:spChg chg="add del mod ord">
          <ac:chgData name="Panu Janhunen" userId="c51e9d7c-e10d-450d-9c50-defbce748bc7" providerId="ADAL" clId="{E703795E-7CC3-4DE1-922F-6C63ED589CE8}" dt="2023-05-31T05:43:10.633" v="9113" actId="478"/>
          <ac:spMkLst>
            <pc:docMk/>
            <pc:sldMk cId="1089305573" sldId="298"/>
            <ac:spMk id="5" creationId="{ADCE88D5-3638-138B-F022-E0838B6084C8}"/>
          </ac:spMkLst>
        </pc:spChg>
      </pc:sldChg>
      <pc:sldChg chg="addSp delSp modSp new mod modClrScheme chgLayout">
        <pc:chgData name="Panu Janhunen" userId="c51e9d7c-e10d-450d-9c50-defbce748bc7" providerId="ADAL" clId="{E703795E-7CC3-4DE1-922F-6C63ED589CE8}" dt="2023-05-31T10:25:32.558" v="13059" actId="14100"/>
        <pc:sldMkLst>
          <pc:docMk/>
          <pc:sldMk cId="2591889546" sldId="299"/>
        </pc:sldMkLst>
        <pc:spChg chg="mod ord">
          <ac:chgData name="Panu Janhunen" userId="c51e9d7c-e10d-450d-9c50-defbce748bc7" providerId="ADAL" clId="{E703795E-7CC3-4DE1-922F-6C63ED589CE8}" dt="2023-05-31T10:25:26.382" v="13058" actId="700"/>
          <ac:spMkLst>
            <pc:docMk/>
            <pc:sldMk cId="2591889546" sldId="299"/>
            <ac:spMk id="2" creationId="{A33A51AF-65F5-C1D3-F871-7D3A605B6B84}"/>
          </ac:spMkLst>
        </pc:spChg>
        <pc:spChg chg="mod ord">
          <ac:chgData name="Panu Janhunen" userId="c51e9d7c-e10d-450d-9c50-defbce748bc7" providerId="ADAL" clId="{E703795E-7CC3-4DE1-922F-6C63ED589CE8}" dt="2023-05-31T10:25:32.558" v="13059" actId="14100"/>
          <ac:spMkLst>
            <pc:docMk/>
            <pc:sldMk cId="2591889546" sldId="299"/>
            <ac:spMk id="3" creationId="{474ED087-DF9B-759D-5404-825954CCB03E}"/>
          </ac:spMkLst>
        </pc:spChg>
        <pc:spChg chg="del">
          <ac:chgData name="Panu Janhunen" userId="c51e9d7c-e10d-450d-9c50-defbce748bc7" providerId="ADAL" clId="{E703795E-7CC3-4DE1-922F-6C63ED589CE8}" dt="2023-05-31T05:46:57.406" v="9461" actId="931"/>
          <ac:spMkLst>
            <pc:docMk/>
            <pc:sldMk cId="2591889546" sldId="299"/>
            <ac:spMk id="4" creationId="{EC373842-F220-9402-65DE-A85E7CBDD372}"/>
          </ac:spMkLst>
        </pc:spChg>
        <pc:picChg chg="add mod ord modCrop">
          <ac:chgData name="Panu Janhunen" userId="c51e9d7c-e10d-450d-9c50-defbce748bc7" providerId="ADAL" clId="{E703795E-7CC3-4DE1-922F-6C63ED589CE8}" dt="2023-05-31T10:25:26.382" v="13058" actId="700"/>
          <ac:picMkLst>
            <pc:docMk/>
            <pc:sldMk cId="2591889546" sldId="299"/>
            <ac:picMk id="6" creationId="{217B2E11-390C-0DAF-9832-EFC1F6B62E2B}"/>
          </ac:picMkLst>
        </pc:picChg>
      </pc:sldChg>
      <pc:sldChg chg="addSp delSp modSp new mod modClrScheme delAnim modAnim chgLayout">
        <pc:chgData name="Panu Janhunen" userId="c51e9d7c-e10d-450d-9c50-defbce748bc7" providerId="ADAL" clId="{E703795E-7CC3-4DE1-922F-6C63ED589CE8}" dt="2023-05-31T09:34:23.197" v="11836"/>
        <pc:sldMkLst>
          <pc:docMk/>
          <pc:sldMk cId="2169716637" sldId="300"/>
        </pc:sldMkLst>
        <pc:spChg chg="del mod ord">
          <ac:chgData name="Panu Janhunen" userId="c51e9d7c-e10d-450d-9c50-defbce748bc7" providerId="ADAL" clId="{E703795E-7CC3-4DE1-922F-6C63ED589CE8}" dt="2023-05-31T05:53:25.284" v="9858" actId="700"/>
          <ac:spMkLst>
            <pc:docMk/>
            <pc:sldMk cId="2169716637" sldId="300"/>
            <ac:spMk id="2" creationId="{513EC905-48B4-30B2-478D-D103BAFD1C1B}"/>
          </ac:spMkLst>
        </pc:spChg>
        <pc:spChg chg="del mod ord">
          <ac:chgData name="Panu Janhunen" userId="c51e9d7c-e10d-450d-9c50-defbce748bc7" providerId="ADAL" clId="{E703795E-7CC3-4DE1-922F-6C63ED589CE8}" dt="2023-05-31T05:53:25.284" v="9858" actId="700"/>
          <ac:spMkLst>
            <pc:docMk/>
            <pc:sldMk cId="2169716637" sldId="300"/>
            <ac:spMk id="3" creationId="{FE72D951-0899-D271-57F0-ECAE8089D0CD}"/>
          </ac:spMkLst>
        </pc:spChg>
        <pc:spChg chg="del">
          <ac:chgData name="Panu Janhunen" userId="c51e9d7c-e10d-450d-9c50-defbce748bc7" providerId="ADAL" clId="{E703795E-7CC3-4DE1-922F-6C63ED589CE8}" dt="2023-05-31T05:53:25.284" v="9858" actId="700"/>
          <ac:spMkLst>
            <pc:docMk/>
            <pc:sldMk cId="2169716637" sldId="300"/>
            <ac:spMk id="4" creationId="{57BE5435-2533-142F-3104-FA75B6940870}"/>
          </ac:spMkLst>
        </pc:spChg>
        <pc:spChg chg="add del mod ord">
          <ac:chgData name="Panu Janhunen" userId="c51e9d7c-e10d-450d-9c50-defbce748bc7" providerId="ADAL" clId="{E703795E-7CC3-4DE1-922F-6C63ED589CE8}" dt="2023-05-31T09:02:51.053" v="11664" actId="478"/>
          <ac:spMkLst>
            <pc:docMk/>
            <pc:sldMk cId="2169716637" sldId="300"/>
            <ac:spMk id="5" creationId="{AA1DCB5E-0BA6-6420-3349-BED0A820ABA4}"/>
          </ac:spMkLst>
        </pc:spChg>
        <pc:spChg chg="add del mod ord">
          <ac:chgData name="Panu Janhunen" userId="c51e9d7c-e10d-450d-9c50-defbce748bc7" providerId="ADAL" clId="{E703795E-7CC3-4DE1-922F-6C63ED589CE8}" dt="2023-05-31T06:56:10.122" v="9974" actId="478"/>
          <ac:spMkLst>
            <pc:docMk/>
            <pc:sldMk cId="2169716637" sldId="300"/>
            <ac:spMk id="6" creationId="{E64632E3-D11B-8B99-3DFB-F702F77D3BB7}"/>
          </ac:spMkLst>
        </pc:spChg>
        <pc:spChg chg="add mod">
          <ac:chgData name="Panu Janhunen" userId="c51e9d7c-e10d-450d-9c50-defbce748bc7" providerId="ADAL" clId="{E703795E-7CC3-4DE1-922F-6C63ED589CE8}" dt="2023-05-31T09:13:45.502" v="11743" actId="1076"/>
          <ac:spMkLst>
            <pc:docMk/>
            <pc:sldMk cId="2169716637" sldId="300"/>
            <ac:spMk id="7" creationId="{C6ED55F7-F023-99B4-58F4-08C2DF0D26F1}"/>
          </ac:spMkLst>
        </pc:spChg>
        <pc:spChg chg="add mod">
          <ac:chgData name="Panu Janhunen" userId="c51e9d7c-e10d-450d-9c50-defbce748bc7" providerId="ADAL" clId="{E703795E-7CC3-4DE1-922F-6C63ED589CE8}" dt="2023-05-31T09:13:45.502" v="11743" actId="1076"/>
          <ac:spMkLst>
            <pc:docMk/>
            <pc:sldMk cId="2169716637" sldId="300"/>
            <ac:spMk id="8" creationId="{3559D4FD-9067-9DAB-EBA6-4FA51BD3BE06}"/>
          </ac:spMkLst>
        </pc:spChg>
        <pc:spChg chg="add del mod">
          <ac:chgData name="Panu Janhunen" userId="c51e9d7c-e10d-450d-9c50-defbce748bc7" providerId="ADAL" clId="{E703795E-7CC3-4DE1-922F-6C63ED589CE8}" dt="2023-05-31T09:13:45.502" v="11743" actId="1076"/>
          <ac:spMkLst>
            <pc:docMk/>
            <pc:sldMk cId="2169716637" sldId="300"/>
            <ac:spMk id="9" creationId="{1266A5A2-E14C-A4CA-552D-55C9B2A815DD}"/>
          </ac:spMkLst>
        </pc:spChg>
        <pc:spChg chg="add del mod">
          <ac:chgData name="Panu Janhunen" userId="c51e9d7c-e10d-450d-9c50-defbce748bc7" providerId="ADAL" clId="{E703795E-7CC3-4DE1-922F-6C63ED589CE8}" dt="2023-05-31T07:04:19.975" v="10040"/>
          <ac:spMkLst>
            <pc:docMk/>
            <pc:sldMk cId="2169716637" sldId="300"/>
            <ac:spMk id="10" creationId="{E0EAD498-83D5-DBEF-2CD2-FB39E98E0020}"/>
          </ac:spMkLst>
        </pc:spChg>
        <pc:spChg chg="add mod">
          <ac:chgData name="Panu Janhunen" userId="c51e9d7c-e10d-450d-9c50-defbce748bc7" providerId="ADAL" clId="{E703795E-7CC3-4DE1-922F-6C63ED589CE8}" dt="2023-05-31T09:13:45.502" v="11743" actId="1076"/>
          <ac:spMkLst>
            <pc:docMk/>
            <pc:sldMk cId="2169716637" sldId="300"/>
            <ac:spMk id="11" creationId="{95DC4016-2692-F5E3-FAB0-1042C249F2D2}"/>
          </ac:spMkLst>
        </pc:spChg>
        <pc:spChg chg="add del mod">
          <ac:chgData name="Panu Janhunen" userId="c51e9d7c-e10d-450d-9c50-defbce748bc7" providerId="ADAL" clId="{E703795E-7CC3-4DE1-922F-6C63ED589CE8}" dt="2023-05-31T07:06:08.461" v="10072"/>
          <ac:spMkLst>
            <pc:docMk/>
            <pc:sldMk cId="2169716637" sldId="300"/>
            <ac:spMk id="12" creationId="{9EED1252-58F7-455A-59B1-1FD425B0D0E3}"/>
          </ac:spMkLst>
        </pc:spChg>
        <pc:spChg chg="add del mod ord">
          <ac:chgData name="Panu Janhunen" userId="c51e9d7c-e10d-450d-9c50-defbce748bc7" providerId="ADAL" clId="{E703795E-7CC3-4DE1-922F-6C63ED589CE8}" dt="2023-05-31T07:16:01.965" v="10175" actId="164"/>
          <ac:spMkLst>
            <pc:docMk/>
            <pc:sldMk cId="2169716637" sldId="300"/>
            <ac:spMk id="13" creationId="{48ED6552-499B-3BA4-EF38-8FFB7D4CAB9A}"/>
          </ac:spMkLst>
        </pc:spChg>
        <pc:spChg chg="add mod">
          <ac:chgData name="Panu Janhunen" userId="c51e9d7c-e10d-450d-9c50-defbce748bc7" providerId="ADAL" clId="{E703795E-7CC3-4DE1-922F-6C63ED589CE8}" dt="2023-05-31T09:26:46.920" v="11833" actId="1076"/>
          <ac:spMkLst>
            <pc:docMk/>
            <pc:sldMk cId="2169716637" sldId="300"/>
            <ac:spMk id="59" creationId="{2FB9F2F0-CDD0-C681-52C7-BD577EDD5FB9}"/>
          </ac:spMkLst>
        </pc:spChg>
        <pc:spChg chg="add del mod">
          <ac:chgData name="Panu Janhunen" userId="c51e9d7c-e10d-450d-9c50-defbce748bc7" providerId="ADAL" clId="{E703795E-7CC3-4DE1-922F-6C63ED589CE8}" dt="2023-05-31T09:02:03.545" v="11636"/>
          <ac:spMkLst>
            <pc:docMk/>
            <pc:sldMk cId="2169716637" sldId="300"/>
            <ac:spMk id="60" creationId="{247ACC5B-507D-8E18-CDD5-875E31235536}"/>
          </ac:spMkLst>
        </pc:spChg>
        <pc:spChg chg="add mod">
          <ac:chgData name="Panu Janhunen" userId="c51e9d7c-e10d-450d-9c50-defbce748bc7" providerId="ADAL" clId="{E703795E-7CC3-4DE1-922F-6C63ED589CE8}" dt="2023-05-31T09:13:45.502" v="11743" actId="1076"/>
          <ac:spMkLst>
            <pc:docMk/>
            <pc:sldMk cId="2169716637" sldId="300"/>
            <ac:spMk id="61" creationId="{9FAB922D-D20C-7AD9-6154-35EB7C626DC5}"/>
          </ac:spMkLst>
        </pc:spChg>
        <pc:spChg chg="add mod">
          <ac:chgData name="Panu Janhunen" userId="c51e9d7c-e10d-450d-9c50-defbce748bc7" providerId="ADAL" clId="{E703795E-7CC3-4DE1-922F-6C63ED589CE8}" dt="2023-05-31T09:13:45.502" v="11743" actId="1076"/>
          <ac:spMkLst>
            <pc:docMk/>
            <pc:sldMk cId="2169716637" sldId="300"/>
            <ac:spMk id="65" creationId="{B9598114-6FE1-4B6B-A007-1BEE31D14D6F}"/>
          </ac:spMkLst>
        </pc:spChg>
        <pc:spChg chg="add mod ord">
          <ac:chgData name="Panu Janhunen" userId="c51e9d7c-e10d-450d-9c50-defbce748bc7" providerId="ADAL" clId="{E703795E-7CC3-4DE1-922F-6C63ED589CE8}" dt="2023-05-31T09:23:19.055" v="11746" actId="34135"/>
          <ac:spMkLst>
            <pc:docMk/>
            <pc:sldMk cId="2169716637" sldId="300"/>
            <ac:spMk id="70" creationId="{2801C25E-8FD3-5A1A-DB55-2ACE51EEF3EB}"/>
          </ac:spMkLst>
        </pc:spChg>
        <pc:spChg chg="add mod ord">
          <ac:chgData name="Panu Janhunen" userId="c51e9d7c-e10d-450d-9c50-defbce748bc7" providerId="ADAL" clId="{E703795E-7CC3-4DE1-922F-6C63ED589CE8}" dt="2023-05-31T09:25:18.701" v="11803"/>
          <ac:spMkLst>
            <pc:docMk/>
            <pc:sldMk cId="2169716637" sldId="300"/>
            <ac:spMk id="71" creationId="{E1B5DC38-0E83-5A90-8AC8-0D1DF253F4A8}"/>
          </ac:spMkLst>
        </pc:spChg>
        <pc:spChg chg="add mod">
          <ac:chgData name="Panu Janhunen" userId="c51e9d7c-e10d-450d-9c50-defbce748bc7" providerId="ADAL" clId="{E703795E-7CC3-4DE1-922F-6C63ED589CE8}" dt="2023-05-31T09:25:54.516" v="11827" actId="121"/>
          <ac:spMkLst>
            <pc:docMk/>
            <pc:sldMk cId="2169716637" sldId="300"/>
            <ac:spMk id="72" creationId="{811527B0-4493-F451-9986-5AC57DEC6E7B}"/>
          </ac:spMkLst>
        </pc:spChg>
        <pc:spChg chg="add mod">
          <ac:chgData name="Panu Janhunen" userId="c51e9d7c-e10d-450d-9c50-defbce748bc7" providerId="ADAL" clId="{E703795E-7CC3-4DE1-922F-6C63ED589CE8}" dt="2023-05-31T09:26:32.763" v="11831" actId="207"/>
          <ac:spMkLst>
            <pc:docMk/>
            <pc:sldMk cId="2169716637" sldId="300"/>
            <ac:spMk id="73" creationId="{F499C7D0-6BEA-3B0D-7B4A-D523EAFAD19D}"/>
          </ac:spMkLst>
        </pc:spChg>
        <pc:grpChg chg="add mod">
          <ac:chgData name="Panu Janhunen" userId="c51e9d7c-e10d-450d-9c50-defbce748bc7" providerId="ADAL" clId="{E703795E-7CC3-4DE1-922F-6C63ED589CE8}" dt="2023-05-31T07:16:01.965" v="10175" actId="164"/>
          <ac:grpSpMkLst>
            <pc:docMk/>
            <pc:sldMk cId="2169716637" sldId="300"/>
            <ac:grpSpMk id="57" creationId="{6DBA078F-3EF6-E462-61A7-DB337858F49F}"/>
          </ac:grpSpMkLst>
        </pc:grpChg>
        <pc:grpChg chg="add del mod">
          <ac:chgData name="Panu Janhunen" userId="c51e9d7c-e10d-450d-9c50-defbce748bc7" providerId="ADAL" clId="{E703795E-7CC3-4DE1-922F-6C63ED589CE8}" dt="2023-05-31T09:01:06.807" v="11523" actId="478"/>
          <ac:grpSpMkLst>
            <pc:docMk/>
            <pc:sldMk cId="2169716637" sldId="300"/>
            <ac:grpSpMk id="58" creationId="{229CF231-1C50-165C-FA02-97C17329F36B}"/>
          </ac:grpSpMkLst>
        </pc:grpChg>
        <pc:inkChg chg="add del">
          <ac:chgData name="Panu Janhunen" userId="c51e9d7c-e10d-450d-9c50-defbce748bc7" providerId="ADAL" clId="{E703795E-7CC3-4DE1-922F-6C63ED589CE8}" dt="2023-05-31T07:11:47.581" v="10151" actId="9405"/>
          <ac:inkMkLst>
            <pc:docMk/>
            <pc:sldMk cId="2169716637" sldId="300"/>
            <ac:inkMk id="40" creationId="{8566C4F6-A07B-1ECC-92D8-C264BED37EA7}"/>
          </ac:inkMkLst>
        </pc:inkChg>
        <pc:inkChg chg="add del">
          <ac:chgData name="Panu Janhunen" userId="c51e9d7c-e10d-450d-9c50-defbce748bc7" providerId="ADAL" clId="{E703795E-7CC3-4DE1-922F-6C63ED589CE8}" dt="2023-05-31T07:12:06.576" v="10153" actId="9405"/>
          <ac:inkMkLst>
            <pc:docMk/>
            <pc:sldMk cId="2169716637" sldId="300"/>
            <ac:inkMk id="41" creationId="{74F2FAAC-4C1D-CF2E-7BD6-76ECDAD4EBCC}"/>
          </ac:inkMkLst>
        </pc:inkChg>
        <pc:inkChg chg="add del">
          <ac:chgData name="Panu Janhunen" userId="c51e9d7c-e10d-450d-9c50-defbce748bc7" providerId="ADAL" clId="{E703795E-7CC3-4DE1-922F-6C63ED589CE8}" dt="2023-05-31T07:12:32.493" v="10155" actId="9405"/>
          <ac:inkMkLst>
            <pc:docMk/>
            <pc:sldMk cId="2169716637" sldId="300"/>
            <ac:inkMk id="42" creationId="{1595D02F-0E23-AF5D-DA50-4A07FF109CA2}"/>
          </ac:inkMkLst>
        </pc:inkChg>
        <pc:inkChg chg="add mod">
          <ac:chgData name="Panu Janhunen" userId="c51e9d7c-e10d-450d-9c50-defbce748bc7" providerId="ADAL" clId="{E703795E-7CC3-4DE1-922F-6C63ED589CE8}" dt="2023-05-31T07:15:40.231" v="10174" actId="164"/>
          <ac:inkMkLst>
            <pc:docMk/>
            <pc:sldMk cId="2169716637" sldId="300"/>
            <ac:inkMk id="43" creationId="{8B02B0B9-187D-3601-4B61-E74EA28E43C6}"/>
          </ac:inkMkLst>
        </pc:inkChg>
        <pc:inkChg chg="add mod">
          <ac:chgData name="Panu Janhunen" userId="c51e9d7c-e10d-450d-9c50-defbce748bc7" providerId="ADAL" clId="{E703795E-7CC3-4DE1-922F-6C63ED589CE8}" dt="2023-05-31T07:15:40.231" v="10174" actId="164"/>
          <ac:inkMkLst>
            <pc:docMk/>
            <pc:sldMk cId="2169716637" sldId="300"/>
            <ac:inkMk id="44" creationId="{969BBA5B-7C85-B354-F254-463AD329A14B}"/>
          </ac:inkMkLst>
        </pc:inkChg>
        <pc:inkChg chg="add mod">
          <ac:chgData name="Panu Janhunen" userId="c51e9d7c-e10d-450d-9c50-defbce748bc7" providerId="ADAL" clId="{E703795E-7CC3-4DE1-922F-6C63ED589CE8}" dt="2023-05-31T07:15:40.231" v="10174" actId="164"/>
          <ac:inkMkLst>
            <pc:docMk/>
            <pc:sldMk cId="2169716637" sldId="300"/>
            <ac:inkMk id="45" creationId="{D6E1FD28-AFD5-E3B5-445A-542FC67985CB}"/>
          </ac:inkMkLst>
        </pc:inkChg>
        <pc:inkChg chg="add mod">
          <ac:chgData name="Panu Janhunen" userId="c51e9d7c-e10d-450d-9c50-defbce748bc7" providerId="ADAL" clId="{E703795E-7CC3-4DE1-922F-6C63ED589CE8}" dt="2023-05-31T07:15:40.231" v="10174" actId="164"/>
          <ac:inkMkLst>
            <pc:docMk/>
            <pc:sldMk cId="2169716637" sldId="300"/>
            <ac:inkMk id="46" creationId="{92F490ED-3EF1-3F8B-4108-76F96AF80617}"/>
          </ac:inkMkLst>
        </pc:inkChg>
        <pc:inkChg chg="add mod">
          <ac:chgData name="Panu Janhunen" userId="c51e9d7c-e10d-450d-9c50-defbce748bc7" providerId="ADAL" clId="{E703795E-7CC3-4DE1-922F-6C63ED589CE8}" dt="2023-05-31T07:15:40.231" v="10174" actId="164"/>
          <ac:inkMkLst>
            <pc:docMk/>
            <pc:sldMk cId="2169716637" sldId="300"/>
            <ac:inkMk id="47" creationId="{810F0413-03A3-3CA7-8487-67DB4BFF2249}"/>
          </ac:inkMkLst>
        </pc:inkChg>
        <pc:inkChg chg="add mod">
          <ac:chgData name="Panu Janhunen" userId="c51e9d7c-e10d-450d-9c50-defbce748bc7" providerId="ADAL" clId="{E703795E-7CC3-4DE1-922F-6C63ED589CE8}" dt="2023-05-31T07:15:40.231" v="10174" actId="164"/>
          <ac:inkMkLst>
            <pc:docMk/>
            <pc:sldMk cId="2169716637" sldId="300"/>
            <ac:inkMk id="48" creationId="{F11966F4-ED13-8AB4-02E5-6C69B8D0104D}"/>
          </ac:inkMkLst>
        </pc:inkChg>
        <pc:inkChg chg="add mod">
          <ac:chgData name="Panu Janhunen" userId="c51e9d7c-e10d-450d-9c50-defbce748bc7" providerId="ADAL" clId="{E703795E-7CC3-4DE1-922F-6C63ED589CE8}" dt="2023-05-31T07:15:40.231" v="10174" actId="164"/>
          <ac:inkMkLst>
            <pc:docMk/>
            <pc:sldMk cId="2169716637" sldId="300"/>
            <ac:inkMk id="49" creationId="{FFA709D9-5EBB-91D2-0FDE-984AC1ED24B0}"/>
          </ac:inkMkLst>
        </pc:inkChg>
        <pc:inkChg chg="add mod">
          <ac:chgData name="Panu Janhunen" userId="c51e9d7c-e10d-450d-9c50-defbce748bc7" providerId="ADAL" clId="{E703795E-7CC3-4DE1-922F-6C63ED589CE8}" dt="2023-05-31T07:15:40.231" v="10174" actId="164"/>
          <ac:inkMkLst>
            <pc:docMk/>
            <pc:sldMk cId="2169716637" sldId="300"/>
            <ac:inkMk id="50" creationId="{AA1F01F2-9BBD-3473-5D8C-6609910E71DC}"/>
          </ac:inkMkLst>
        </pc:inkChg>
        <pc:inkChg chg="add mod">
          <ac:chgData name="Panu Janhunen" userId="c51e9d7c-e10d-450d-9c50-defbce748bc7" providerId="ADAL" clId="{E703795E-7CC3-4DE1-922F-6C63ED589CE8}" dt="2023-05-31T07:15:40.231" v="10174" actId="164"/>
          <ac:inkMkLst>
            <pc:docMk/>
            <pc:sldMk cId="2169716637" sldId="300"/>
            <ac:inkMk id="51" creationId="{B92E0C30-38F2-2CA8-F627-534187E69E1D}"/>
          </ac:inkMkLst>
        </pc:inkChg>
        <pc:inkChg chg="add mod">
          <ac:chgData name="Panu Janhunen" userId="c51e9d7c-e10d-450d-9c50-defbce748bc7" providerId="ADAL" clId="{E703795E-7CC3-4DE1-922F-6C63ED589CE8}" dt="2023-05-31T07:15:40.231" v="10174" actId="164"/>
          <ac:inkMkLst>
            <pc:docMk/>
            <pc:sldMk cId="2169716637" sldId="300"/>
            <ac:inkMk id="52" creationId="{F6AC1C49-54BD-6060-60A2-AD74D50C1A22}"/>
          </ac:inkMkLst>
        </pc:inkChg>
        <pc:inkChg chg="add del">
          <ac:chgData name="Panu Janhunen" userId="c51e9d7c-e10d-450d-9c50-defbce748bc7" providerId="ADAL" clId="{E703795E-7CC3-4DE1-922F-6C63ED589CE8}" dt="2023-05-31T07:15:28.143" v="10173" actId="9405"/>
          <ac:inkMkLst>
            <pc:docMk/>
            <pc:sldMk cId="2169716637" sldId="300"/>
            <ac:inkMk id="53" creationId="{EC9E4FD9-93DC-6E98-3856-99436C22C63D}"/>
          </ac:inkMkLst>
        </pc:inkChg>
        <pc:inkChg chg="add del">
          <ac:chgData name="Panu Janhunen" userId="c51e9d7c-e10d-450d-9c50-defbce748bc7" providerId="ADAL" clId="{E703795E-7CC3-4DE1-922F-6C63ED589CE8}" dt="2023-05-31T07:15:09.357" v="10172" actId="9405"/>
          <ac:inkMkLst>
            <pc:docMk/>
            <pc:sldMk cId="2169716637" sldId="300"/>
            <ac:inkMk id="54" creationId="{C1A9FFBE-D8EA-4D24-0F2A-3151606DDBB8}"/>
          </ac:inkMkLst>
        </pc:inkChg>
        <pc:inkChg chg="add del">
          <ac:chgData name="Panu Janhunen" userId="c51e9d7c-e10d-450d-9c50-defbce748bc7" providerId="ADAL" clId="{E703795E-7CC3-4DE1-922F-6C63ED589CE8}" dt="2023-05-31T07:13:42.109" v="10169" actId="9405"/>
          <ac:inkMkLst>
            <pc:docMk/>
            <pc:sldMk cId="2169716637" sldId="300"/>
            <ac:inkMk id="55" creationId="{80C5C6D7-4DF0-7B6F-92CE-E14019EC723D}"/>
          </ac:inkMkLst>
        </pc:inkChg>
        <pc:inkChg chg="add del">
          <ac:chgData name="Panu Janhunen" userId="c51e9d7c-e10d-450d-9c50-defbce748bc7" providerId="ADAL" clId="{E703795E-7CC3-4DE1-922F-6C63ED589CE8}" dt="2023-05-31T07:14:31.719" v="10171" actId="9405"/>
          <ac:inkMkLst>
            <pc:docMk/>
            <pc:sldMk cId="2169716637" sldId="300"/>
            <ac:inkMk id="56" creationId="{8C4002B7-33A5-4233-DCAC-007513CDDE36}"/>
          </ac:inkMkLst>
        </pc:inkChg>
        <pc:inkChg chg="add del">
          <ac:chgData name="Panu Janhunen" userId="c51e9d7c-e10d-450d-9c50-defbce748bc7" providerId="ADAL" clId="{E703795E-7CC3-4DE1-922F-6C63ED589CE8}" dt="2023-05-31T09:05:56.011" v="11683" actId="9405"/>
          <ac:inkMkLst>
            <pc:docMk/>
            <pc:sldMk cId="2169716637" sldId="300"/>
            <ac:inkMk id="62" creationId="{71C78825-E6E7-6EBD-8636-9D897E8C93FC}"/>
          </ac:inkMkLst>
        </pc:inkChg>
        <pc:inkChg chg="add del">
          <ac:chgData name="Panu Janhunen" userId="c51e9d7c-e10d-450d-9c50-defbce748bc7" providerId="ADAL" clId="{E703795E-7CC3-4DE1-922F-6C63ED589CE8}" dt="2023-05-31T09:06:08.348" v="11685" actId="9405"/>
          <ac:inkMkLst>
            <pc:docMk/>
            <pc:sldMk cId="2169716637" sldId="300"/>
            <ac:inkMk id="63" creationId="{D3F91D9F-0883-ACC6-3E1D-C1483C22C283}"/>
          </ac:inkMkLst>
        </pc:inkChg>
        <pc:inkChg chg="add mod">
          <ac:chgData name="Panu Janhunen" userId="c51e9d7c-e10d-450d-9c50-defbce748bc7" providerId="ADAL" clId="{E703795E-7CC3-4DE1-922F-6C63ED589CE8}" dt="2023-05-31T09:13:45.502" v="11743" actId="1076"/>
          <ac:inkMkLst>
            <pc:docMk/>
            <pc:sldMk cId="2169716637" sldId="300"/>
            <ac:inkMk id="64" creationId="{81E05FAD-CBDD-40C8-494D-E46606D338D9}"/>
          </ac:inkMkLst>
        </pc:inkChg>
        <pc:cxnChg chg="add del mod">
          <ac:chgData name="Panu Janhunen" userId="c51e9d7c-e10d-450d-9c50-defbce748bc7" providerId="ADAL" clId="{E703795E-7CC3-4DE1-922F-6C63ED589CE8}" dt="2023-05-31T07:10:37.332" v="10148" actId="478"/>
          <ac:cxnSpMkLst>
            <pc:docMk/>
            <pc:sldMk cId="2169716637" sldId="300"/>
            <ac:cxnSpMk id="15" creationId="{A65E4331-B07D-E8BA-FA79-FDEF9CEE9B89}"/>
          </ac:cxnSpMkLst>
        </pc:cxnChg>
        <pc:cxnChg chg="add del mod">
          <ac:chgData name="Panu Janhunen" userId="c51e9d7c-e10d-450d-9c50-defbce748bc7" providerId="ADAL" clId="{E703795E-7CC3-4DE1-922F-6C63ED589CE8}" dt="2023-05-31T07:10:38.899" v="10149" actId="478"/>
          <ac:cxnSpMkLst>
            <pc:docMk/>
            <pc:sldMk cId="2169716637" sldId="300"/>
            <ac:cxnSpMk id="17" creationId="{27B8A2DA-EFF3-A2AB-F966-FAFD6D07879A}"/>
          </ac:cxnSpMkLst>
        </pc:cxnChg>
        <pc:cxnChg chg="add del mod">
          <ac:chgData name="Panu Janhunen" userId="c51e9d7c-e10d-450d-9c50-defbce748bc7" providerId="ADAL" clId="{E703795E-7CC3-4DE1-922F-6C63ED589CE8}" dt="2023-05-31T07:10:26.715" v="10143" actId="478"/>
          <ac:cxnSpMkLst>
            <pc:docMk/>
            <pc:sldMk cId="2169716637" sldId="300"/>
            <ac:cxnSpMk id="19" creationId="{E3D89540-094E-81F3-B398-CBEE1C0531C5}"/>
          </ac:cxnSpMkLst>
        </pc:cxnChg>
        <pc:cxnChg chg="add del mod">
          <ac:chgData name="Panu Janhunen" userId="c51e9d7c-e10d-450d-9c50-defbce748bc7" providerId="ADAL" clId="{E703795E-7CC3-4DE1-922F-6C63ED589CE8}" dt="2023-05-31T07:10:19.980" v="10137" actId="478"/>
          <ac:cxnSpMkLst>
            <pc:docMk/>
            <pc:sldMk cId="2169716637" sldId="300"/>
            <ac:cxnSpMk id="21" creationId="{2C203823-E0B2-0C9F-4307-52EFB7486DC8}"/>
          </ac:cxnSpMkLst>
        </pc:cxnChg>
        <pc:cxnChg chg="add del mod">
          <ac:chgData name="Panu Janhunen" userId="c51e9d7c-e10d-450d-9c50-defbce748bc7" providerId="ADAL" clId="{E703795E-7CC3-4DE1-922F-6C63ED589CE8}" dt="2023-05-31T07:10:36.015" v="10147" actId="478"/>
          <ac:cxnSpMkLst>
            <pc:docMk/>
            <pc:sldMk cId="2169716637" sldId="300"/>
            <ac:cxnSpMk id="22" creationId="{4D00BE75-C29B-8C4F-7F4A-49EBE7559AA9}"/>
          </ac:cxnSpMkLst>
        </pc:cxnChg>
        <pc:cxnChg chg="add del mod">
          <ac:chgData name="Panu Janhunen" userId="c51e9d7c-e10d-450d-9c50-defbce748bc7" providerId="ADAL" clId="{E703795E-7CC3-4DE1-922F-6C63ED589CE8}" dt="2023-05-31T07:10:19.031" v="10136" actId="478"/>
          <ac:cxnSpMkLst>
            <pc:docMk/>
            <pc:sldMk cId="2169716637" sldId="300"/>
            <ac:cxnSpMk id="24" creationId="{90689325-9988-DB27-CA01-CE8C4D3040A9}"/>
          </ac:cxnSpMkLst>
        </pc:cxnChg>
        <pc:cxnChg chg="add del mod">
          <ac:chgData name="Panu Janhunen" userId="c51e9d7c-e10d-450d-9c50-defbce748bc7" providerId="ADAL" clId="{E703795E-7CC3-4DE1-922F-6C63ED589CE8}" dt="2023-05-31T07:10:24.699" v="10142" actId="478"/>
          <ac:cxnSpMkLst>
            <pc:docMk/>
            <pc:sldMk cId="2169716637" sldId="300"/>
            <ac:cxnSpMk id="26" creationId="{2CC61D7F-ACFE-AA25-EA12-44D082B197C1}"/>
          </ac:cxnSpMkLst>
        </pc:cxnChg>
        <pc:cxnChg chg="add del mod">
          <ac:chgData name="Panu Janhunen" userId="c51e9d7c-e10d-450d-9c50-defbce748bc7" providerId="ADAL" clId="{E703795E-7CC3-4DE1-922F-6C63ED589CE8}" dt="2023-05-31T07:10:27.917" v="10144" actId="478"/>
          <ac:cxnSpMkLst>
            <pc:docMk/>
            <pc:sldMk cId="2169716637" sldId="300"/>
            <ac:cxnSpMk id="28" creationId="{BA57BE5D-2105-0D56-82C6-FF9C7CF3DD98}"/>
          </ac:cxnSpMkLst>
        </pc:cxnChg>
        <pc:cxnChg chg="add del mod">
          <ac:chgData name="Panu Janhunen" userId="c51e9d7c-e10d-450d-9c50-defbce748bc7" providerId="ADAL" clId="{E703795E-7CC3-4DE1-922F-6C63ED589CE8}" dt="2023-05-31T09:10:26.447" v="11728" actId="478"/>
          <ac:cxnSpMkLst>
            <pc:docMk/>
            <pc:sldMk cId="2169716637" sldId="300"/>
            <ac:cxnSpMk id="67" creationId="{3EB86D2E-53CF-22AC-44D8-DDF36F835812}"/>
          </ac:cxnSpMkLst>
        </pc:cxnChg>
        <pc:cxnChg chg="add del mod">
          <ac:chgData name="Panu Janhunen" userId="c51e9d7c-e10d-450d-9c50-defbce748bc7" providerId="ADAL" clId="{E703795E-7CC3-4DE1-922F-6C63ED589CE8}" dt="2023-05-31T09:10:28.712" v="11729" actId="478"/>
          <ac:cxnSpMkLst>
            <pc:docMk/>
            <pc:sldMk cId="2169716637" sldId="300"/>
            <ac:cxnSpMk id="69" creationId="{BAC849E9-2429-4C28-8FBE-6ED525BCB682}"/>
          </ac:cxnSpMkLst>
        </pc:cxnChg>
      </pc:sldChg>
      <pc:sldChg chg="delSp modSp new mod">
        <pc:chgData name="Panu Janhunen" userId="c51e9d7c-e10d-450d-9c50-defbce748bc7" providerId="ADAL" clId="{E703795E-7CC3-4DE1-922F-6C63ED589CE8}" dt="2023-05-31T08:57:54.925" v="11502" actId="27636"/>
        <pc:sldMkLst>
          <pc:docMk/>
          <pc:sldMk cId="3318265864" sldId="301"/>
        </pc:sldMkLst>
        <pc:spChg chg="mod">
          <ac:chgData name="Panu Janhunen" userId="c51e9d7c-e10d-450d-9c50-defbce748bc7" providerId="ADAL" clId="{E703795E-7CC3-4DE1-922F-6C63ED589CE8}" dt="2023-05-31T08:57:54.925" v="11502" actId="27636"/>
          <ac:spMkLst>
            <pc:docMk/>
            <pc:sldMk cId="3318265864" sldId="301"/>
            <ac:spMk id="2" creationId="{41F8AE68-B165-E737-0412-B9513DDD3C98}"/>
          </ac:spMkLst>
        </pc:spChg>
        <pc:spChg chg="mod">
          <ac:chgData name="Panu Janhunen" userId="c51e9d7c-e10d-450d-9c50-defbce748bc7" providerId="ADAL" clId="{E703795E-7CC3-4DE1-922F-6C63ED589CE8}" dt="2023-05-31T08:08:26.879" v="10348" actId="20577"/>
          <ac:spMkLst>
            <pc:docMk/>
            <pc:sldMk cId="3318265864" sldId="301"/>
            <ac:spMk id="3" creationId="{D63F4A8F-F509-5428-CBFE-2838152091E9}"/>
          </ac:spMkLst>
        </pc:spChg>
        <pc:spChg chg="del mod">
          <ac:chgData name="Panu Janhunen" userId="c51e9d7c-e10d-450d-9c50-defbce748bc7" providerId="ADAL" clId="{E703795E-7CC3-4DE1-922F-6C63ED589CE8}" dt="2023-05-31T08:46:35.354" v="10789" actId="478"/>
          <ac:spMkLst>
            <pc:docMk/>
            <pc:sldMk cId="3318265864" sldId="301"/>
            <ac:spMk id="4" creationId="{881C8F78-9125-F13E-35F0-401CA1C51D4A}"/>
          </ac:spMkLst>
        </pc:spChg>
      </pc:sldChg>
      <pc:sldChg chg="addSp delSp modSp add mod modClrScheme chgLayout">
        <pc:chgData name="Panu Janhunen" userId="c51e9d7c-e10d-450d-9c50-defbce748bc7" providerId="ADAL" clId="{E703795E-7CC3-4DE1-922F-6C63ED589CE8}" dt="2023-05-31T10:22:00.956" v="13028" actId="700"/>
        <pc:sldMkLst>
          <pc:docMk/>
          <pc:sldMk cId="3528585411" sldId="302"/>
        </pc:sldMkLst>
        <pc:spChg chg="mod ord">
          <ac:chgData name="Panu Janhunen" userId="c51e9d7c-e10d-450d-9c50-defbce748bc7" providerId="ADAL" clId="{E703795E-7CC3-4DE1-922F-6C63ED589CE8}" dt="2023-05-31T10:22:00.956" v="13028" actId="700"/>
          <ac:spMkLst>
            <pc:docMk/>
            <pc:sldMk cId="3528585411" sldId="302"/>
            <ac:spMk id="2" creationId="{A33A51AF-65F5-C1D3-F871-7D3A605B6B84}"/>
          </ac:spMkLst>
        </pc:spChg>
        <pc:spChg chg="mod ord">
          <ac:chgData name="Panu Janhunen" userId="c51e9d7c-e10d-450d-9c50-defbce748bc7" providerId="ADAL" clId="{E703795E-7CC3-4DE1-922F-6C63ED589CE8}" dt="2023-05-31T10:22:00.956" v="13028" actId="700"/>
          <ac:spMkLst>
            <pc:docMk/>
            <pc:sldMk cId="3528585411" sldId="302"/>
            <ac:spMk id="3" creationId="{474ED087-DF9B-759D-5404-825954CCB03E}"/>
          </ac:spMkLst>
        </pc:spChg>
        <pc:spChg chg="add del mod">
          <ac:chgData name="Panu Janhunen" userId="c51e9d7c-e10d-450d-9c50-defbce748bc7" providerId="ADAL" clId="{E703795E-7CC3-4DE1-922F-6C63ED589CE8}" dt="2023-05-31T08:01:57.115" v="10284" actId="931"/>
          <ac:spMkLst>
            <pc:docMk/>
            <pc:sldMk cId="3528585411" sldId="302"/>
            <ac:spMk id="5" creationId="{9D3EE98F-65B2-3620-9981-A03081A19202}"/>
          </ac:spMkLst>
        </pc:spChg>
        <pc:picChg chg="del">
          <ac:chgData name="Panu Janhunen" userId="c51e9d7c-e10d-450d-9c50-defbce748bc7" providerId="ADAL" clId="{E703795E-7CC3-4DE1-922F-6C63ED589CE8}" dt="2023-05-31T08:01:37.551" v="10283" actId="478"/>
          <ac:picMkLst>
            <pc:docMk/>
            <pc:sldMk cId="3528585411" sldId="302"/>
            <ac:picMk id="6" creationId="{217B2E11-390C-0DAF-9832-EFC1F6B62E2B}"/>
          </ac:picMkLst>
        </pc:picChg>
        <pc:picChg chg="add mod ord modCrop">
          <ac:chgData name="Panu Janhunen" userId="c51e9d7c-e10d-450d-9c50-defbce748bc7" providerId="ADAL" clId="{E703795E-7CC3-4DE1-922F-6C63ED589CE8}" dt="2023-05-31T10:22:00.956" v="13028" actId="700"/>
          <ac:picMkLst>
            <pc:docMk/>
            <pc:sldMk cId="3528585411" sldId="302"/>
            <ac:picMk id="8" creationId="{A3F2B573-CE60-EFA0-995C-2E35A4DC2192}"/>
          </ac:picMkLst>
        </pc:picChg>
      </pc:sldChg>
      <pc:sldChg chg="modSp add mod">
        <pc:chgData name="Panu Janhunen" userId="c51e9d7c-e10d-450d-9c50-defbce748bc7" providerId="ADAL" clId="{E703795E-7CC3-4DE1-922F-6C63ED589CE8}" dt="2023-05-31T09:43:07.394" v="12402" actId="20577"/>
        <pc:sldMkLst>
          <pc:docMk/>
          <pc:sldMk cId="2582166234" sldId="303"/>
        </pc:sldMkLst>
        <pc:spChg chg="mod">
          <ac:chgData name="Panu Janhunen" userId="c51e9d7c-e10d-450d-9c50-defbce748bc7" providerId="ADAL" clId="{E703795E-7CC3-4DE1-922F-6C63ED589CE8}" dt="2023-05-31T09:43:07.394" v="12402" actId="20577"/>
          <ac:spMkLst>
            <pc:docMk/>
            <pc:sldMk cId="2582166234" sldId="303"/>
            <ac:spMk id="2" creationId="{41F8AE68-B165-E737-0412-B9513DDD3C98}"/>
          </ac:spMkLst>
        </pc:spChg>
        <pc:spChg chg="mod">
          <ac:chgData name="Panu Janhunen" userId="c51e9d7c-e10d-450d-9c50-defbce748bc7" providerId="ADAL" clId="{E703795E-7CC3-4DE1-922F-6C63ED589CE8}" dt="2023-05-31T09:36:59.377" v="11850" actId="20577"/>
          <ac:spMkLst>
            <pc:docMk/>
            <pc:sldMk cId="2582166234" sldId="303"/>
            <ac:spMk id="3" creationId="{D63F4A8F-F509-5428-CBFE-2838152091E9}"/>
          </ac:spMkLst>
        </pc:spChg>
      </pc:sldChg>
      <pc:sldChg chg="addSp delSp modSp new mod">
        <pc:chgData name="Panu Janhunen" userId="c51e9d7c-e10d-450d-9c50-defbce748bc7" providerId="ADAL" clId="{E703795E-7CC3-4DE1-922F-6C63ED589CE8}" dt="2023-06-06T10:45:26.058" v="13673"/>
        <pc:sldMkLst>
          <pc:docMk/>
          <pc:sldMk cId="1542035317" sldId="304"/>
        </pc:sldMkLst>
        <pc:spChg chg="mod">
          <ac:chgData name="Panu Janhunen" userId="c51e9d7c-e10d-450d-9c50-defbce748bc7" providerId="ADAL" clId="{E703795E-7CC3-4DE1-922F-6C63ED589CE8}" dt="2023-05-31T10:45:12.537" v="13139" actId="20577"/>
          <ac:spMkLst>
            <pc:docMk/>
            <pc:sldMk cId="1542035317" sldId="304"/>
            <ac:spMk id="2" creationId="{1C7EF625-8AD3-A64F-55A3-4E73EF4E3B31}"/>
          </ac:spMkLst>
        </pc:spChg>
        <pc:spChg chg="mod">
          <ac:chgData name="Panu Janhunen" userId="c51e9d7c-e10d-450d-9c50-defbce748bc7" providerId="ADAL" clId="{E703795E-7CC3-4DE1-922F-6C63ED589CE8}" dt="2023-05-31T10:52:18.395" v="13659" actId="27636"/>
          <ac:spMkLst>
            <pc:docMk/>
            <pc:sldMk cId="1542035317" sldId="304"/>
            <ac:spMk id="3" creationId="{6768DC88-1055-60CD-C807-A020BD8D65F7}"/>
          </ac:spMkLst>
        </pc:spChg>
        <pc:spChg chg="add del mod">
          <ac:chgData name="Panu Janhunen" userId="c51e9d7c-e10d-450d-9c50-defbce748bc7" providerId="ADAL" clId="{E703795E-7CC3-4DE1-922F-6C63ED589CE8}" dt="2023-05-31T10:50:52.801" v="13623"/>
          <ac:spMkLst>
            <pc:docMk/>
            <pc:sldMk cId="1542035317" sldId="304"/>
            <ac:spMk id="5" creationId="{7F9B78B0-A2D0-B1E9-5AE3-E14ED66C650D}"/>
          </ac:spMkLst>
        </pc:spChg>
        <pc:spChg chg="add mod">
          <ac:chgData name="Panu Janhunen" userId="c51e9d7c-e10d-450d-9c50-defbce748bc7" providerId="ADAL" clId="{E703795E-7CC3-4DE1-922F-6C63ED589CE8}" dt="2023-06-06T10:45:26.058" v="13673"/>
          <ac:spMkLst>
            <pc:docMk/>
            <pc:sldMk cId="1542035317" sldId="304"/>
            <ac:spMk id="6" creationId="{1C953FC4-240F-6684-E551-50009524E07D}"/>
          </ac:spMkLst>
        </pc:spChg>
      </pc:sldChg>
      <pc:sldMasterChg chg="delSldLayout">
        <pc:chgData name="Panu Janhunen" userId="c51e9d7c-e10d-450d-9c50-defbce748bc7" providerId="ADAL" clId="{E703795E-7CC3-4DE1-922F-6C63ED589CE8}" dt="2023-05-31T10:30:53.845" v="13070" actId="47"/>
        <pc:sldMasterMkLst>
          <pc:docMk/>
          <pc:sldMasterMk cId="1055193811" sldId="2147483648"/>
        </pc:sldMasterMkLst>
        <pc:sldLayoutChg chg="del">
          <pc:chgData name="Panu Janhunen" userId="c51e9d7c-e10d-450d-9c50-defbce748bc7" providerId="ADAL" clId="{E703795E-7CC3-4DE1-922F-6C63ED589CE8}" dt="2023-05-31T10:30:53.845" v="13070" actId="47"/>
          <pc:sldLayoutMkLst>
            <pc:docMk/>
            <pc:sldMasterMk cId="1055193811" sldId="2147483648"/>
            <pc:sldLayoutMk cId="1917305341" sldId="2147483671"/>
          </pc:sldLayoutMkLst>
        </pc:sldLayoutChg>
      </pc:sldMasterChg>
    </pc:docChg>
  </pc:docChgLst>
  <pc:docChgLst>
    <pc:chgData name="Silva Saulio" userId="edc11998-d785-4faf-8932-eadc27790f1f" providerId="ADAL" clId="{3FFDE0BD-99B9-1B48-8DD3-C19CF84EFF28}"/>
    <pc:docChg chg="modSld">
      <pc:chgData name="Silva Saulio" userId="edc11998-d785-4faf-8932-eadc27790f1f" providerId="ADAL" clId="{3FFDE0BD-99B9-1B48-8DD3-C19CF84EFF28}" dt="2023-06-19T12:45:44.869" v="3" actId="404"/>
      <pc:docMkLst>
        <pc:docMk/>
      </pc:docMkLst>
      <pc:sldChg chg="modSp mod">
        <pc:chgData name="Silva Saulio" userId="edc11998-d785-4faf-8932-eadc27790f1f" providerId="ADAL" clId="{3FFDE0BD-99B9-1B48-8DD3-C19CF84EFF28}" dt="2023-06-19T12:45:44.869" v="3" actId="404"/>
        <pc:sldMkLst>
          <pc:docMk/>
          <pc:sldMk cId="2169716637" sldId="300"/>
        </pc:sldMkLst>
        <pc:spChg chg="mod">
          <ac:chgData name="Silva Saulio" userId="edc11998-d785-4faf-8932-eadc27790f1f" providerId="ADAL" clId="{3FFDE0BD-99B9-1B48-8DD3-C19CF84EFF28}" dt="2023-06-19T12:45:44.869" v="3" actId="404"/>
          <ac:spMkLst>
            <pc:docMk/>
            <pc:sldMk cId="2169716637" sldId="300"/>
            <ac:spMk id="72" creationId="{811527B0-4493-F451-9986-5AC57DEC6E7B}"/>
          </ac:spMkLst>
        </pc:spChg>
        <pc:spChg chg="mod">
          <ac:chgData name="Silva Saulio" userId="edc11998-d785-4faf-8932-eadc27790f1f" providerId="ADAL" clId="{3FFDE0BD-99B9-1B48-8DD3-C19CF84EFF28}" dt="2023-06-19T12:45:44.869" v="3" actId="404"/>
          <ac:spMkLst>
            <pc:docMk/>
            <pc:sldMk cId="2169716637" sldId="300"/>
            <ac:spMk id="73" creationId="{F499C7D0-6BEA-3B0D-7B4A-D523EAFAD19D}"/>
          </ac:spMkLst>
        </pc:spChg>
      </pc:sldChg>
    </pc:docChg>
  </pc:docChgLst>
  <pc:docChgLst>
    <pc:chgData name="Lotta Forsback" userId="193b475c-851f-4626-8e3c-bd81d2512b48" providerId="ADAL" clId="{55A46CBE-25A9-454B-B801-830C7FE61C9B}"/>
    <pc:docChg chg="custSel modSld">
      <pc:chgData name="Lotta Forsback" userId="193b475c-851f-4626-8e3c-bd81d2512b48" providerId="ADAL" clId="{55A46CBE-25A9-454B-B801-830C7FE61C9B}" dt="2023-06-21T12:59:43.470" v="16"/>
      <pc:docMkLst>
        <pc:docMk/>
      </pc:docMkLst>
      <pc:sldChg chg="modNotesTx">
        <pc:chgData name="Lotta Forsback" userId="193b475c-851f-4626-8e3c-bd81d2512b48" providerId="ADAL" clId="{55A46CBE-25A9-454B-B801-830C7FE61C9B}" dt="2023-06-21T12:56:48.542" v="10"/>
        <pc:sldMkLst>
          <pc:docMk/>
          <pc:sldMk cId="3291696009" sldId="290"/>
        </pc:sldMkLst>
      </pc:sldChg>
      <pc:sldChg chg="modNotesTx">
        <pc:chgData name="Lotta Forsback" userId="193b475c-851f-4626-8e3c-bd81d2512b48" providerId="ADAL" clId="{55A46CBE-25A9-454B-B801-830C7FE61C9B}" dt="2023-06-21T12:57:18.957" v="11"/>
        <pc:sldMkLst>
          <pc:docMk/>
          <pc:sldMk cId="1225254167" sldId="291"/>
        </pc:sldMkLst>
      </pc:sldChg>
      <pc:sldChg chg="modNotesTx">
        <pc:chgData name="Lotta Forsback" userId="193b475c-851f-4626-8e3c-bd81d2512b48" providerId="ADAL" clId="{55A46CBE-25A9-454B-B801-830C7FE61C9B}" dt="2023-06-21T12:59:43.470" v="16"/>
        <pc:sldMkLst>
          <pc:docMk/>
          <pc:sldMk cId="3079066719" sldId="293"/>
        </pc:sldMkLst>
      </pc:sldChg>
      <pc:sldChg chg="modSp mod">
        <pc:chgData name="Lotta Forsback" userId="193b475c-851f-4626-8e3c-bd81d2512b48" providerId="ADAL" clId="{55A46CBE-25A9-454B-B801-830C7FE61C9B}" dt="2023-06-21T12:21:59.159" v="8" actId="255"/>
        <pc:sldMkLst>
          <pc:docMk/>
          <pc:sldMk cId="1089305573" sldId="298"/>
        </pc:sldMkLst>
        <pc:spChg chg="mod">
          <ac:chgData name="Lotta Forsback" userId="193b475c-851f-4626-8e3c-bd81d2512b48" providerId="ADAL" clId="{55A46CBE-25A9-454B-B801-830C7FE61C9B}" dt="2023-06-21T12:21:59.159" v="8" actId="255"/>
          <ac:spMkLst>
            <pc:docMk/>
            <pc:sldMk cId="1089305573" sldId="298"/>
            <ac:spMk id="4" creationId="{550ACAB8-5DEB-3AE1-892F-413E4522B101}"/>
          </ac:spMkLst>
        </pc:spChg>
      </pc:sldChg>
      <pc:sldChg chg="modSp mod">
        <pc:chgData name="Lotta Forsback" userId="193b475c-851f-4626-8e3c-bd81d2512b48" providerId="ADAL" clId="{55A46CBE-25A9-454B-B801-830C7FE61C9B}" dt="2023-06-21T12:21:52.585" v="7" actId="255"/>
        <pc:sldMkLst>
          <pc:docMk/>
          <pc:sldMk cId="3318265864" sldId="301"/>
        </pc:sldMkLst>
        <pc:spChg chg="mod">
          <ac:chgData name="Lotta Forsback" userId="193b475c-851f-4626-8e3c-bd81d2512b48" providerId="ADAL" clId="{55A46CBE-25A9-454B-B801-830C7FE61C9B}" dt="2023-06-21T12:21:52.585" v="7" actId="255"/>
          <ac:spMkLst>
            <pc:docMk/>
            <pc:sldMk cId="3318265864" sldId="301"/>
            <ac:spMk id="2" creationId="{41F8AE68-B165-E737-0412-B9513DDD3C98}"/>
          </ac:spMkLst>
        </pc:spChg>
        <pc:spChg chg="mod">
          <ac:chgData name="Lotta Forsback" userId="193b475c-851f-4626-8e3c-bd81d2512b48" providerId="ADAL" clId="{55A46CBE-25A9-454B-B801-830C7FE61C9B}" dt="2023-06-21T12:20:31.283" v="5" actId="255"/>
          <ac:spMkLst>
            <pc:docMk/>
            <pc:sldMk cId="3318265864" sldId="301"/>
            <ac:spMk id="3" creationId="{D63F4A8F-F509-5428-CBFE-2838152091E9}"/>
          </ac:spMkLst>
        </pc:spChg>
      </pc:sldChg>
      <pc:sldChg chg="modSp mod">
        <pc:chgData name="Lotta Forsback" userId="193b475c-851f-4626-8e3c-bd81d2512b48" providerId="ADAL" clId="{55A46CBE-25A9-454B-B801-830C7FE61C9B}" dt="2023-06-21T12:22:09.211" v="9" actId="255"/>
        <pc:sldMkLst>
          <pc:docMk/>
          <pc:sldMk cId="2582166234" sldId="303"/>
        </pc:sldMkLst>
        <pc:spChg chg="mod">
          <ac:chgData name="Lotta Forsback" userId="193b475c-851f-4626-8e3c-bd81d2512b48" providerId="ADAL" clId="{55A46CBE-25A9-454B-B801-830C7FE61C9B}" dt="2023-06-21T12:22:09.211" v="9" actId="255"/>
          <ac:spMkLst>
            <pc:docMk/>
            <pc:sldMk cId="2582166234" sldId="303"/>
            <ac:spMk id="2" creationId="{41F8AE68-B165-E737-0412-B9513DDD3C98}"/>
          </ac:spMkLst>
        </pc:spChg>
      </pc:sldChg>
      <pc:sldChg chg="modNotesTx">
        <pc:chgData name="Lotta Forsback" userId="193b475c-851f-4626-8e3c-bd81d2512b48" providerId="ADAL" clId="{55A46CBE-25A9-454B-B801-830C7FE61C9B}" dt="2023-06-21T12:58:12.524" v="12"/>
        <pc:sldMkLst>
          <pc:docMk/>
          <pc:sldMk cId="1542035317" sldId="304"/>
        </pc:sldMkLst>
      </pc:sldChg>
    </pc:docChg>
  </pc:docChgLst>
  <pc:docChgLst>
    <pc:chgData name="Silva Saulio" userId="edc11998-d785-4faf-8932-eadc27790f1f" providerId="ADAL" clId="{F057093A-202F-3A46-8911-9B8884B7239E}"/>
    <pc:docChg chg="custSel addSld delSld modSld">
      <pc:chgData name="Silva Saulio" userId="edc11998-d785-4faf-8932-eadc27790f1f" providerId="ADAL" clId="{F057093A-202F-3A46-8911-9B8884B7239E}" dt="2023-06-30T08:14:04.504" v="915" actId="27636"/>
      <pc:docMkLst>
        <pc:docMk/>
      </pc:docMkLst>
      <pc:sldChg chg="modSp mod">
        <pc:chgData name="Silva Saulio" userId="edc11998-d785-4faf-8932-eadc27790f1f" providerId="ADAL" clId="{F057093A-202F-3A46-8911-9B8884B7239E}" dt="2023-06-30T08:03:21.448" v="177" actId="20577"/>
        <pc:sldMkLst>
          <pc:docMk/>
          <pc:sldMk cId="2730011778" sldId="262"/>
        </pc:sldMkLst>
        <pc:spChg chg="mod">
          <ac:chgData name="Silva Saulio" userId="edc11998-d785-4faf-8932-eadc27790f1f" providerId="ADAL" clId="{F057093A-202F-3A46-8911-9B8884B7239E}" dt="2023-06-30T08:03:21.448" v="177" actId="20577"/>
          <ac:spMkLst>
            <pc:docMk/>
            <pc:sldMk cId="2730011778" sldId="262"/>
            <ac:spMk id="2" creationId="{40E231FB-FDFA-BCC3-BBFC-A825379E4422}"/>
          </ac:spMkLst>
        </pc:spChg>
      </pc:sldChg>
      <pc:sldChg chg="modSp mod">
        <pc:chgData name="Silva Saulio" userId="edc11998-d785-4faf-8932-eadc27790f1f" providerId="ADAL" clId="{F057093A-202F-3A46-8911-9B8884B7239E}" dt="2023-06-30T08:09:25.596" v="626" actId="20577"/>
        <pc:sldMkLst>
          <pc:docMk/>
          <pc:sldMk cId="3652065926" sldId="291"/>
        </pc:sldMkLst>
        <pc:spChg chg="mod">
          <ac:chgData name="Silva Saulio" userId="edc11998-d785-4faf-8932-eadc27790f1f" providerId="ADAL" clId="{F057093A-202F-3A46-8911-9B8884B7239E}" dt="2023-06-29T12:37:00.874" v="156" actId="20577"/>
          <ac:spMkLst>
            <pc:docMk/>
            <pc:sldMk cId="3652065926" sldId="291"/>
            <ac:spMk id="2" creationId="{54433FF0-357A-BFE5-5D8A-C3C08E4DC30A}"/>
          </ac:spMkLst>
        </pc:spChg>
        <pc:spChg chg="mod">
          <ac:chgData name="Silva Saulio" userId="edc11998-d785-4faf-8932-eadc27790f1f" providerId="ADAL" clId="{F057093A-202F-3A46-8911-9B8884B7239E}" dt="2023-06-30T08:09:25.596" v="626" actId="20577"/>
          <ac:spMkLst>
            <pc:docMk/>
            <pc:sldMk cId="3652065926" sldId="291"/>
            <ac:spMk id="3" creationId="{BF994F37-FEAA-D48D-9D38-6D2BD3A6C348}"/>
          </ac:spMkLst>
        </pc:spChg>
        <pc:spChg chg="mod">
          <ac:chgData name="Silva Saulio" userId="edc11998-d785-4faf-8932-eadc27790f1f" providerId="ADAL" clId="{F057093A-202F-3A46-8911-9B8884B7239E}" dt="2023-06-29T10:00:47.051" v="74" actId="1036"/>
          <ac:spMkLst>
            <pc:docMk/>
            <pc:sldMk cId="3652065926" sldId="291"/>
            <ac:spMk id="5" creationId="{5DCD3C97-8EAD-3DBE-15DD-311ADFCA55B4}"/>
          </ac:spMkLst>
        </pc:spChg>
      </pc:sldChg>
      <pc:sldChg chg="modSp mod">
        <pc:chgData name="Silva Saulio" userId="edc11998-d785-4faf-8932-eadc27790f1f" providerId="ADAL" clId="{F057093A-202F-3A46-8911-9B8884B7239E}" dt="2023-06-30T08:10:23.598" v="648" actId="20577"/>
        <pc:sldMkLst>
          <pc:docMk/>
          <pc:sldMk cId="2093765171" sldId="292"/>
        </pc:sldMkLst>
        <pc:spChg chg="mod">
          <ac:chgData name="Silva Saulio" userId="edc11998-d785-4faf-8932-eadc27790f1f" providerId="ADAL" clId="{F057093A-202F-3A46-8911-9B8884B7239E}" dt="2023-06-29T10:10:19.360" v="110" actId="255"/>
          <ac:spMkLst>
            <pc:docMk/>
            <pc:sldMk cId="2093765171" sldId="292"/>
            <ac:spMk id="2" creationId="{54433FF0-357A-BFE5-5D8A-C3C08E4DC30A}"/>
          </ac:spMkLst>
        </pc:spChg>
        <pc:spChg chg="mod">
          <ac:chgData name="Silva Saulio" userId="edc11998-d785-4faf-8932-eadc27790f1f" providerId="ADAL" clId="{F057093A-202F-3A46-8911-9B8884B7239E}" dt="2023-06-30T08:10:23.598" v="648" actId="20577"/>
          <ac:spMkLst>
            <pc:docMk/>
            <pc:sldMk cId="2093765171" sldId="292"/>
            <ac:spMk id="3" creationId="{BF994F37-FEAA-D48D-9D38-6D2BD3A6C348}"/>
          </ac:spMkLst>
        </pc:spChg>
        <pc:spChg chg="mod">
          <ac:chgData name="Silva Saulio" userId="edc11998-d785-4faf-8932-eadc27790f1f" providerId="ADAL" clId="{F057093A-202F-3A46-8911-9B8884B7239E}" dt="2023-06-29T10:10:27.585" v="112" actId="404"/>
          <ac:spMkLst>
            <pc:docMk/>
            <pc:sldMk cId="2093765171" sldId="292"/>
            <ac:spMk id="4" creationId="{96ED9239-DFA7-7C2C-EF31-FA84B361DD64}"/>
          </ac:spMkLst>
        </pc:spChg>
      </pc:sldChg>
      <pc:sldChg chg="modSp mod">
        <pc:chgData name="Silva Saulio" userId="edc11998-d785-4faf-8932-eadc27790f1f" providerId="ADAL" clId="{F057093A-202F-3A46-8911-9B8884B7239E}" dt="2023-06-30T08:10:13.175" v="640" actId="20577"/>
        <pc:sldMkLst>
          <pc:docMk/>
          <pc:sldMk cId="3079066719" sldId="293"/>
        </pc:sldMkLst>
        <pc:spChg chg="mod">
          <ac:chgData name="Silva Saulio" userId="edc11998-d785-4faf-8932-eadc27790f1f" providerId="ADAL" clId="{F057093A-202F-3A46-8911-9B8884B7239E}" dt="2023-06-30T08:10:05.716" v="635" actId="1076"/>
          <ac:spMkLst>
            <pc:docMk/>
            <pc:sldMk cId="3079066719" sldId="293"/>
            <ac:spMk id="2" creationId="{5D21E8A1-FD39-C7B0-245C-3505640627C0}"/>
          </ac:spMkLst>
        </pc:spChg>
        <pc:spChg chg="mod">
          <ac:chgData name="Silva Saulio" userId="edc11998-d785-4faf-8932-eadc27790f1f" providerId="ADAL" clId="{F057093A-202F-3A46-8911-9B8884B7239E}" dt="2023-06-30T08:10:13.175" v="640" actId="20577"/>
          <ac:spMkLst>
            <pc:docMk/>
            <pc:sldMk cId="3079066719" sldId="293"/>
            <ac:spMk id="3" creationId="{04FC085B-F249-A1AF-19B9-64F3CA702348}"/>
          </ac:spMkLst>
        </pc:spChg>
        <pc:spChg chg="mod">
          <ac:chgData name="Silva Saulio" userId="edc11998-d785-4faf-8932-eadc27790f1f" providerId="ADAL" clId="{F057093A-202F-3A46-8911-9B8884B7239E}" dt="2023-06-29T10:03:46.026" v="108" actId="255"/>
          <ac:spMkLst>
            <pc:docMk/>
            <pc:sldMk cId="3079066719" sldId="293"/>
            <ac:spMk id="12" creationId="{B855D2B3-8E83-F8FE-16A0-9FB2A9932A7B}"/>
          </ac:spMkLst>
        </pc:spChg>
      </pc:sldChg>
      <pc:sldChg chg="modSp mod">
        <pc:chgData name="Silva Saulio" userId="edc11998-d785-4faf-8932-eadc27790f1f" providerId="ADAL" clId="{F057093A-202F-3A46-8911-9B8884B7239E}" dt="2023-06-30T08:10:26.988" v="653" actId="20577"/>
        <pc:sldMkLst>
          <pc:docMk/>
          <pc:sldMk cId="2559336653" sldId="294"/>
        </pc:sldMkLst>
        <pc:spChg chg="mod">
          <ac:chgData name="Silva Saulio" userId="edc11998-d785-4faf-8932-eadc27790f1f" providerId="ADAL" clId="{F057093A-202F-3A46-8911-9B8884B7239E}" dt="2023-06-29T12:33:25.900" v="119" actId="20577"/>
          <ac:spMkLst>
            <pc:docMk/>
            <pc:sldMk cId="2559336653" sldId="294"/>
            <ac:spMk id="2" creationId="{5D21E8A1-FD39-C7B0-245C-3505640627C0}"/>
          </ac:spMkLst>
        </pc:spChg>
        <pc:spChg chg="mod">
          <ac:chgData name="Silva Saulio" userId="edc11998-d785-4faf-8932-eadc27790f1f" providerId="ADAL" clId="{F057093A-202F-3A46-8911-9B8884B7239E}" dt="2023-06-30T08:10:26.988" v="653" actId="20577"/>
          <ac:spMkLst>
            <pc:docMk/>
            <pc:sldMk cId="2559336653" sldId="294"/>
            <ac:spMk id="3" creationId="{04FC085B-F249-A1AF-19B9-64F3CA702348}"/>
          </ac:spMkLst>
        </pc:spChg>
        <pc:spChg chg="mod">
          <ac:chgData name="Silva Saulio" userId="edc11998-d785-4faf-8932-eadc27790f1f" providerId="ADAL" clId="{F057093A-202F-3A46-8911-9B8884B7239E}" dt="2023-06-29T12:33:19.435" v="118" actId="255"/>
          <ac:spMkLst>
            <pc:docMk/>
            <pc:sldMk cId="2559336653" sldId="294"/>
            <ac:spMk id="4" creationId="{14EFA872-3F48-B677-ADFF-2954D38C0A6A}"/>
          </ac:spMkLst>
        </pc:spChg>
      </pc:sldChg>
      <pc:sldChg chg="modSp mod">
        <pc:chgData name="Silva Saulio" userId="edc11998-d785-4faf-8932-eadc27790f1f" providerId="ADAL" clId="{F057093A-202F-3A46-8911-9B8884B7239E}" dt="2023-06-30T08:10:33.438" v="658" actId="20577"/>
        <pc:sldMkLst>
          <pc:docMk/>
          <pc:sldMk cId="346561356" sldId="295"/>
        </pc:sldMkLst>
        <pc:spChg chg="mod">
          <ac:chgData name="Silva Saulio" userId="edc11998-d785-4faf-8932-eadc27790f1f" providerId="ADAL" clId="{F057093A-202F-3A46-8911-9B8884B7239E}" dt="2023-06-29T12:34:27.891" v="136" actId="20577"/>
          <ac:spMkLst>
            <pc:docMk/>
            <pc:sldMk cId="346561356" sldId="295"/>
            <ac:spMk id="2" creationId="{5D21E8A1-FD39-C7B0-245C-3505640627C0}"/>
          </ac:spMkLst>
        </pc:spChg>
        <pc:spChg chg="mod">
          <ac:chgData name="Silva Saulio" userId="edc11998-d785-4faf-8932-eadc27790f1f" providerId="ADAL" clId="{F057093A-202F-3A46-8911-9B8884B7239E}" dt="2023-06-30T08:10:33.438" v="658" actId="20577"/>
          <ac:spMkLst>
            <pc:docMk/>
            <pc:sldMk cId="346561356" sldId="295"/>
            <ac:spMk id="3" creationId="{04FC085B-F249-A1AF-19B9-64F3CA702348}"/>
          </ac:spMkLst>
        </pc:spChg>
        <pc:spChg chg="mod">
          <ac:chgData name="Silva Saulio" userId="edc11998-d785-4faf-8932-eadc27790f1f" providerId="ADAL" clId="{F057093A-202F-3A46-8911-9B8884B7239E}" dt="2023-06-29T12:34:38.297" v="138" actId="404"/>
          <ac:spMkLst>
            <pc:docMk/>
            <pc:sldMk cId="346561356" sldId="295"/>
            <ac:spMk id="6" creationId="{97D7144B-C409-A482-B3F4-DF1CA5738F4A}"/>
          </ac:spMkLst>
        </pc:spChg>
      </pc:sldChg>
      <pc:sldChg chg="modSp mod">
        <pc:chgData name="Silva Saulio" userId="edc11998-d785-4faf-8932-eadc27790f1f" providerId="ADAL" clId="{F057093A-202F-3A46-8911-9B8884B7239E}" dt="2023-06-30T08:10:38.590" v="664" actId="27636"/>
        <pc:sldMkLst>
          <pc:docMk/>
          <pc:sldMk cId="867042749" sldId="296"/>
        </pc:sldMkLst>
        <pc:spChg chg="mod">
          <ac:chgData name="Silva Saulio" userId="edc11998-d785-4faf-8932-eadc27790f1f" providerId="ADAL" clId="{F057093A-202F-3A46-8911-9B8884B7239E}" dt="2023-06-29T12:35:13.051" v="148" actId="20577"/>
          <ac:spMkLst>
            <pc:docMk/>
            <pc:sldMk cId="867042749" sldId="296"/>
            <ac:spMk id="2" creationId="{5D21E8A1-FD39-C7B0-245C-3505640627C0}"/>
          </ac:spMkLst>
        </pc:spChg>
        <pc:spChg chg="mod">
          <ac:chgData name="Silva Saulio" userId="edc11998-d785-4faf-8932-eadc27790f1f" providerId="ADAL" clId="{F057093A-202F-3A46-8911-9B8884B7239E}" dt="2023-06-30T08:10:38.590" v="664" actId="27636"/>
          <ac:spMkLst>
            <pc:docMk/>
            <pc:sldMk cId="867042749" sldId="296"/>
            <ac:spMk id="3" creationId="{04FC085B-F249-A1AF-19B9-64F3CA702348}"/>
          </ac:spMkLst>
        </pc:spChg>
        <pc:spChg chg="mod">
          <ac:chgData name="Silva Saulio" userId="edc11998-d785-4faf-8932-eadc27790f1f" providerId="ADAL" clId="{F057093A-202F-3A46-8911-9B8884B7239E}" dt="2023-06-29T12:35:26.506" v="150" actId="255"/>
          <ac:spMkLst>
            <pc:docMk/>
            <pc:sldMk cId="867042749" sldId="296"/>
            <ac:spMk id="4" creationId="{9A403F2F-85B6-9374-221B-44C913CCDB15}"/>
          </ac:spMkLst>
        </pc:spChg>
      </pc:sldChg>
      <pc:sldChg chg="modSp mod">
        <pc:chgData name="Silva Saulio" userId="edc11998-d785-4faf-8932-eadc27790f1f" providerId="ADAL" clId="{F057093A-202F-3A46-8911-9B8884B7239E}" dt="2023-06-30T08:09:14.540" v="616" actId="14100"/>
        <pc:sldMkLst>
          <pc:docMk/>
          <pc:sldMk cId="2591889546" sldId="299"/>
        </pc:sldMkLst>
        <pc:spChg chg="mod">
          <ac:chgData name="Silva Saulio" userId="edc11998-d785-4faf-8932-eadc27790f1f" providerId="ADAL" clId="{F057093A-202F-3A46-8911-9B8884B7239E}" dt="2023-06-30T08:09:14.540" v="616" actId="14100"/>
          <ac:spMkLst>
            <pc:docMk/>
            <pc:sldMk cId="2591889546" sldId="299"/>
            <ac:spMk id="2" creationId="{A33A51AF-65F5-C1D3-F871-7D3A605B6B84}"/>
          </ac:spMkLst>
        </pc:spChg>
        <pc:spChg chg="mod">
          <ac:chgData name="Silva Saulio" userId="edc11998-d785-4faf-8932-eadc27790f1f" providerId="ADAL" clId="{F057093A-202F-3A46-8911-9B8884B7239E}" dt="2023-06-30T08:09:10.381" v="615" actId="20577"/>
          <ac:spMkLst>
            <pc:docMk/>
            <pc:sldMk cId="2591889546" sldId="299"/>
            <ac:spMk id="3" creationId="{474ED087-DF9B-759D-5404-825954CCB03E}"/>
          </ac:spMkLst>
        </pc:spChg>
      </pc:sldChg>
      <pc:sldChg chg="modSp mod">
        <pc:chgData name="Silva Saulio" userId="edc11998-d785-4faf-8932-eadc27790f1f" providerId="ADAL" clId="{F057093A-202F-3A46-8911-9B8884B7239E}" dt="2023-06-30T08:10:18.512" v="643" actId="20577"/>
        <pc:sldMkLst>
          <pc:docMk/>
          <pc:sldMk cId="3528585411" sldId="302"/>
        </pc:sldMkLst>
        <pc:spChg chg="mod">
          <ac:chgData name="Silva Saulio" userId="edc11998-d785-4faf-8932-eadc27790f1f" providerId="ADAL" clId="{F057093A-202F-3A46-8911-9B8884B7239E}" dt="2023-06-30T08:10:18.512" v="643" actId="20577"/>
          <ac:spMkLst>
            <pc:docMk/>
            <pc:sldMk cId="3528585411" sldId="302"/>
            <ac:spMk id="3" creationId="{474ED087-DF9B-759D-5404-825954CCB03E}"/>
          </ac:spMkLst>
        </pc:spChg>
      </pc:sldChg>
      <pc:sldChg chg="modSp mod">
        <pc:chgData name="Silva Saulio" userId="edc11998-d785-4faf-8932-eadc27790f1f" providerId="ADAL" clId="{F057093A-202F-3A46-8911-9B8884B7239E}" dt="2023-06-30T08:09:29.511" v="631" actId="20577"/>
        <pc:sldMkLst>
          <pc:docMk/>
          <pc:sldMk cId="1542035317" sldId="304"/>
        </pc:sldMkLst>
        <pc:spChg chg="mod">
          <ac:chgData name="Silva Saulio" userId="edc11998-d785-4faf-8932-eadc27790f1f" providerId="ADAL" clId="{F057093A-202F-3A46-8911-9B8884B7239E}" dt="2023-06-30T08:09:29.511" v="631" actId="20577"/>
          <ac:spMkLst>
            <pc:docMk/>
            <pc:sldMk cId="1542035317" sldId="304"/>
            <ac:spMk id="2" creationId="{1C7EF625-8AD3-A64F-55A3-4E73EF4E3B31}"/>
          </ac:spMkLst>
        </pc:spChg>
        <pc:spChg chg="mod">
          <ac:chgData name="Silva Saulio" userId="edc11998-d785-4faf-8932-eadc27790f1f" providerId="ADAL" clId="{F057093A-202F-3A46-8911-9B8884B7239E}" dt="2023-06-29T10:01:04.553" v="78" actId="20577"/>
          <ac:spMkLst>
            <pc:docMk/>
            <pc:sldMk cId="1542035317" sldId="304"/>
            <ac:spMk id="3" creationId="{6768DC88-1055-60CD-C807-A020BD8D65F7}"/>
          </ac:spMkLst>
        </pc:spChg>
        <pc:spChg chg="mod">
          <ac:chgData name="Silva Saulio" userId="edc11998-d785-4faf-8932-eadc27790f1f" providerId="ADAL" clId="{F057093A-202F-3A46-8911-9B8884B7239E}" dt="2023-06-29T10:01:22.944" v="80" actId="20577"/>
          <ac:spMkLst>
            <pc:docMk/>
            <pc:sldMk cId="1542035317" sldId="304"/>
            <ac:spMk id="6" creationId="{1C953FC4-240F-6684-E551-50009524E07D}"/>
          </ac:spMkLst>
        </pc:spChg>
      </pc:sldChg>
      <pc:sldChg chg="modSp mod">
        <pc:chgData name="Silva Saulio" userId="edc11998-d785-4faf-8932-eadc27790f1f" providerId="ADAL" clId="{F057093A-202F-3A46-8911-9B8884B7239E}" dt="2023-06-30T08:14:04.504" v="915" actId="27636"/>
        <pc:sldMkLst>
          <pc:docMk/>
          <pc:sldMk cId="3265119376" sldId="305"/>
        </pc:sldMkLst>
        <pc:spChg chg="mod">
          <ac:chgData name="Silva Saulio" userId="edc11998-d785-4faf-8932-eadc27790f1f" providerId="ADAL" clId="{F057093A-202F-3A46-8911-9B8884B7239E}" dt="2023-06-30T08:14:04.504" v="915" actId="27636"/>
          <ac:spMkLst>
            <pc:docMk/>
            <pc:sldMk cId="3265119376" sldId="305"/>
            <ac:spMk id="11" creationId="{71DEEFDA-F071-FF92-5E01-A5A0229ED461}"/>
          </ac:spMkLst>
        </pc:spChg>
        <pc:spChg chg="mod">
          <ac:chgData name="Silva Saulio" userId="edc11998-d785-4faf-8932-eadc27790f1f" providerId="ADAL" clId="{F057093A-202F-3A46-8911-9B8884B7239E}" dt="2023-06-30T08:05:40.194" v="188" actId="20577"/>
          <ac:spMkLst>
            <pc:docMk/>
            <pc:sldMk cId="3265119376" sldId="305"/>
            <ac:spMk id="12" creationId="{72376E3B-A4F2-5F2F-0C73-4F646540875B}"/>
          </ac:spMkLst>
        </pc:spChg>
      </pc:sldChg>
      <pc:sldChg chg="modSp mod">
        <pc:chgData name="Silva Saulio" userId="edc11998-d785-4faf-8932-eadc27790f1f" providerId="ADAL" clId="{F057093A-202F-3A46-8911-9B8884B7239E}" dt="2023-06-30T08:06:00.037" v="254" actId="20577"/>
        <pc:sldMkLst>
          <pc:docMk/>
          <pc:sldMk cId="727090790" sldId="306"/>
        </pc:sldMkLst>
        <pc:spChg chg="mod">
          <ac:chgData name="Silva Saulio" userId="edc11998-d785-4faf-8932-eadc27790f1f" providerId="ADAL" clId="{F057093A-202F-3A46-8911-9B8884B7239E}" dt="2023-06-29T12:35:49.315" v="152" actId="255"/>
          <ac:spMkLst>
            <pc:docMk/>
            <pc:sldMk cId="727090790" sldId="306"/>
            <ac:spMk id="6" creationId="{BFCECC3C-CE9C-65DB-106D-9F9D2F1BDA40}"/>
          </ac:spMkLst>
        </pc:spChg>
        <pc:spChg chg="mod">
          <ac:chgData name="Silva Saulio" userId="edc11998-d785-4faf-8932-eadc27790f1f" providerId="ADAL" clId="{F057093A-202F-3A46-8911-9B8884B7239E}" dt="2023-06-30T08:06:00.037" v="254" actId="20577"/>
          <ac:spMkLst>
            <pc:docMk/>
            <pc:sldMk cId="727090790" sldId="306"/>
            <ac:spMk id="7" creationId="{A31557C3-E68D-F270-FC36-B3F1FDF49CBC}"/>
          </ac:spMkLst>
        </pc:spChg>
      </pc:sldChg>
      <pc:sldChg chg="modSp mod">
        <pc:chgData name="Silva Saulio" userId="edc11998-d785-4faf-8932-eadc27790f1f" providerId="ADAL" clId="{F057093A-202F-3A46-8911-9B8884B7239E}" dt="2023-06-30T08:06:04.358" v="257" actId="20577"/>
        <pc:sldMkLst>
          <pc:docMk/>
          <pc:sldMk cId="3032766525" sldId="311"/>
        </pc:sldMkLst>
        <pc:spChg chg="mod">
          <ac:chgData name="Silva Saulio" userId="edc11998-d785-4faf-8932-eadc27790f1f" providerId="ADAL" clId="{F057093A-202F-3A46-8911-9B8884B7239E}" dt="2023-06-29T12:36:29.741" v="154" actId="255"/>
          <ac:spMkLst>
            <pc:docMk/>
            <pc:sldMk cId="3032766525" sldId="311"/>
            <ac:spMk id="2" creationId="{16D3ACDE-29B7-721E-393A-EE28CF0EBD23}"/>
          </ac:spMkLst>
        </pc:spChg>
        <pc:spChg chg="mod">
          <ac:chgData name="Silva Saulio" userId="edc11998-d785-4faf-8932-eadc27790f1f" providerId="ADAL" clId="{F057093A-202F-3A46-8911-9B8884B7239E}" dt="2023-06-30T08:06:04.358" v="257" actId="20577"/>
          <ac:spMkLst>
            <pc:docMk/>
            <pc:sldMk cId="3032766525" sldId="311"/>
            <ac:spMk id="3" creationId="{0918508D-1C59-558F-68BD-BC936226E3E3}"/>
          </ac:spMkLst>
        </pc:spChg>
      </pc:sldChg>
      <pc:sldChg chg="modSp mod">
        <pc:chgData name="Silva Saulio" userId="edc11998-d785-4faf-8932-eadc27790f1f" providerId="ADAL" clId="{F057093A-202F-3A46-8911-9B8884B7239E}" dt="2023-06-30T08:09:21.094" v="621" actId="20577"/>
        <pc:sldMkLst>
          <pc:docMk/>
          <pc:sldMk cId="642305477" sldId="317"/>
        </pc:sldMkLst>
        <pc:spChg chg="mod">
          <ac:chgData name="Silva Saulio" userId="edc11998-d785-4faf-8932-eadc27790f1f" providerId="ADAL" clId="{F057093A-202F-3A46-8911-9B8884B7239E}" dt="2023-06-30T08:09:21.094" v="621" actId="20577"/>
          <ac:spMkLst>
            <pc:docMk/>
            <pc:sldMk cId="642305477" sldId="317"/>
            <ac:spMk id="9" creationId="{03803C79-E1D1-D495-0669-91C3854079BD}"/>
          </ac:spMkLst>
        </pc:spChg>
        <pc:spChg chg="mod">
          <ac:chgData name="Silva Saulio" userId="edc11998-d785-4faf-8932-eadc27790f1f" providerId="ADAL" clId="{F057093A-202F-3A46-8911-9B8884B7239E}" dt="2023-06-29T09:59:10.507" v="61" actId="255"/>
          <ac:spMkLst>
            <pc:docMk/>
            <pc:sldMk cId="642305477" sldId="317"/>
            <ac:spMk id="10" creationId="{52B27F12-737E-4F01-E6E8-8DA3B40163EC}"/>
          </ac:spMkLst>
        </pc:spChg>
        <pc:spChg chg="mod">
          <ac:chgData name="Silva Saulio" userId="edc11998-d785-4faf-8932-eadc27790f1f" providerId="ADAL" clId="{F057093A-202F-3A46-8911-9B8884B7239E}" dt="2023-06-29T09:44:40.343" v="4" actId="255"/>
          <ac:spMkLst>
            <pc:docMk/>
            <pc:sldMk cId="642305477" sldId="317"/>
            <ac:spMk id="11" creationId="{B6A06270-348F-8991-6714-3A2F35A7AA98}"/>
          </ac:spMkLst>
        </pc:spChg>
      </pc:sldChg>
      <pc:sldChg chg="modSp mod">
        <pc:chgData name="Silva Saulio" userId="edc11998-d785-4faf-8932-eadc27790f1f" providerId="ADAL" clId="{F057093A-202F-3A46-8911-9B8884B7239E}" dt="2023-06-29T12:36:14.993" v="153" actId="553"/>
        <pc:sldMkLst>
          <pc:docMk/>
          <pc:sldMk cId="3872265795" sldId="318"/>
        </pc:sldMkLst>
        <pc:spChg chg="mod">
          <ac:chgData name="Silva Saulio" userId="edc11998-d785-4faf-8932-eadc27790f1f" providerId="ADAL" clId="{F057093A-202F-3A46-8911-9B8884B7239E}" dt="2023-06-29T12:36:14.993" v="153" actId="553"/>
          <ac:spMkLst>
            <pc:docMk/>
            <pc:sldMk cId="3872265795" sldId="318"/>
            <ac:spMk id="13" creationId="{59CA1EFB-D374-3937-22F9-757A2795EDF9}"/>
          </ac:spMkLst>
        </pc:spChg>
        <pc:spChg chg="mod">
          <ac:chgData name="Silva Saulio" userId="edc11998-d785-4faf-8932-eadc27790f1f" providerId="ADAL" clId="{F057093A-202F-3A46-8911-9B8884B7239E}" dt="2023-06-29T12:36:14.993" v="153" actId="553"/>
          <ac:spMkLst>
            <pc:docMk/>
            <pc:sldMk cId="3872265795" sldId="318"/>
            <ac:spMk id="14" creationId="{F8AEE48E-5008-726E-D6A1-543BCDAEBF7E}"/>
          </ac:spMkLst>
        </pc:spChg>
      </pc:sldChg>
      <pc:sldChg chg="modSp mod">
        <pc:chgData name="Silva Saulio" userId="edc11998-d785-4faf-8932-eadc27790f1f" providerId="ADAL" clId="{F057093A-202F-3A46-8911-9B8884B7239E}" dt="2023-06-30T08:11:23.522" v="684" actId="404"/>
        <pc:sldMkLst>
          <pc:docMk/>
          <pc:sldMk cId="1741463446" sldId="319"/>
        </pc:sldMkLst>
        <pc:spChg chg="mod">
          <ac:chgData name="Silva Saulio" userId="edc11998-d785-4faf-8932-eadc27790f1f" providerId="ADAL" clId="{F057093A-202F-3A46-8911-9B8884B7239E}" dt="2023-06-30T08:11:23.522" v="684" actId="404"/>
          <ac:spMkLst>
            <pc:docMk/>
            <pc:sldMk cId="1741463446" sldId="319"/>
            <ac:spMk id="2" creationId="{93BB5B34-BC34-A34C-F38B-71A879D82890}"/>
          </ac:spMkLst>
        </pc:spChg>
      </pc:sldChg>
      <pc:sldChg chg="new del">
        <pc:chgData name="Silva Saulio" userId="edc11998-d785-4faf-8932-eadc27790f1f" providerId="ADAL" clId="{F057093A-202F-3A46-8911-9B8884B7239E}" dt="2023-06-29T10:02:36.024" v="90" actId="2696"/>
        <pc:sldMkLst>
          <pc:docMk/>
          <pc:sldMk cId="655005224" sldId="320"/>
        </pc:sldMkLst>
      </pc:sldChg>
      <pc:sldChg chg="modSp new mod">
        <pc:chgData name="Silva Saulio" userId="edc11998-d785-4faf-8932-eadc27790f1f" providerId="ADAL" clId="{F057093A-202F-3A46-8911-9B8884B7239E}" dt="2023-06-30T08:08:53.163" v="612" actId="20577"/>
        <pc:sldMkLst>
          <pc:docMk/>
          <pc:sldMk cId="911380355" sldId="320"/>
        </pc:sldMkLst>
        <pc:spChg chg="mod">
          <ac:chgData name="Silva Saulio" userId="edc11998-d785-4faf-8932-eadc27790f1f" providerId="ADAL" clId="{F057093A-202F-3A46-8911-9B8884B7239E}" dt="2023-06-30T08:05:30.129" v="185" actId="20577"/>
          <ac:spMkLst>
            <pc:docMk/>
            <pc:sldMk cId="911380355" sldId="320"/>
            <ac:spMk id="2" creationId="{EECC59E8-1D90-10D0-3792-A04E06B42174}"/>
          </ac:spMkLst>
        </pc:spChg>
        <pc:spChg chg="mod">
          <ac:chgData name="Silva Saulio" userId="edc11998-d785-4faf-8932-eadc27790f1f" providerId="ADAL" clId="{F057093A-202F-3A46-8911-9B8884B7239E}" dt="2023-06-30T08:08:53.163" v="612" actId="20577"/>
          <ac:spMkLst>
            <pc:docMk/>
            <pc:sldMk cId="911380355" sldId="320"/>
            <ac:spMk id="3" creationId="{D53870FA-8BF1-3319-1152-4021499BC850}"/>
          </ac:spMkLst>
        </pc:spChg>
      </pc:sldChg>
      <pc:sldChg chg="modSp new del mod">
        <pc:chgData name="Silva Saulio" userId="edc11998-d785-4faf-8932-eadc27790f1f" providerId="ADAL" clId="{F057093A-202F-3A46-8911-9B8884B7239E}" dt="2023-06-29T10:03:13.816" v="96" actId="2696"/>
        <pc:sldMkLst>
          <pc:docMk/>
          <pc:sldMk cId="3613091643" sldId="320"/>
        </pc:sldMkLst>
        <pc:spChg chg="mod">
          <ac:chgData name="Silva Saulio" userId="edc11998-d785-4faf-8932-eadc27790f1f" providerId="ADAL" clId="{F057093A-202F-3A46-8911-9B8884B7239E}" dt="2023-06-29T10:03:00.402" v="92"/>
          <ac:spMkLst>
            <pc:docMk/>
            <pc:sldMk cId="3613091643" sldId="320"/>
            <ac:spMk id="2" creationId="{79664584-7AB6-F6C4-47E7-C7E8F13CBD33}"/>
          </ac:spMkLst>
        </pc:spChg>
        <pc:spChg chg="mod">
          <ac:chgData name="Silva Saulio" userId="edc11998-d785-4faf-8932-eadc27790f1f" providerId="ADAL" clId="{F057093A-202F-3A46-8911-9B8884B7239E}" dt="2023-06-29T10:03:08.955" v="95" actId="9"/>
          <ac:spMkLst>
            <pc:docMk/>
            <pc:sldMk cId="3613091643" sldId="320"/>
            <ac:spMk id="3" creationId="{D0F04F60-11E9-43B5-9BB7-372692C08204}"/>
          </ac:spMkLst>
        </pc:spChg>
      </pc:sldChg>
    </pc:docChg>
  </pc:docChgLst>
  <pc:docChgLst>
    <pc:chgData name="Lotta Forsback" userId="193b475c-851f-4626-8e3c-bd81d2512b48" providerId="ADAL" clId="{E7521D73-B17D-4321-9EDD-9764513C5CE1}"/>
    <pc:docChg chg="custSel addSld delSld modSld sldOrd">
      <pc:chgData name="Lotta Forsback" userId="193b475c-851f-4626-8e3c-bd81d2512b48" providerId="ADAL" clId="{E7521D73-B17D-4321-9EDD-9764513C5CE1}" dt="2023-06-28T11:21:24.129" v="102" actId="20577"/>
      <pc:docMkLst>
        <pc:docMk/>
      </pc:docMkLst>
      <pc:sldChg chg="del">
        <pc:chgData name="Lotta Forsback" userId="193b475c-851f-4626-8e3c-bd81d2512b48" providerId="ADAL" clId="{E7521D73-B17D-4321-9EDD-9764513C5CE1}" dt="2023-06-28T11:18:43.510" v="76" actId="47"/>
        <pc:sldMkLst>
          <pc:docMk/>
          <pc:sldMk cId="4039138467" sldId="263"/>
        </pc:sldMkLst>
      </pc:sldChg>
      <pc:sldChg chg="del">
        <pc:chgData name="Lotta Forsback" userId="193b475c-851f-4626-8e3c-bd81d2512b48" providerId="ADAL" clId="{E7521D73-B17D-4321-9EDD-9764513C5CE1}" dt="2023-06-28T11:15:39.441" v="50" actId="47"/>
        <pc:sldMkLst>
          <pc:docMk/>
          <pc:sldMk cId="3291696009" sldId="290"/>
        </pc:sldMkLst>
      </pc:sldChg>
      <pc:sldChg chg="del">
        <pc:chgData name="Lotta Forsback" userId="193b475c-851f-4626-8e3c-bd81d2512b48" providerId="ADAL" clId="{E7521D73-B17D-4321-9EDD-9764513C5CE1}" dt="2023-06-28T11:16:28.240" v="60" actId="2696"/>
        <pc:sldMkLst>
          <pc:docMk/>
          <pc:sldMk cId="1225254167" sldId="291"/>
        </pc:sldMkLst>
      </pc:sldChg>
      <pc:sldChg chg="add">
        <pc:chgData name="Lotta Forsback" userId="193b475c-851f-4626-8e3c-bd81d2512b48" providerId="ADAL" clId="{E7521D73-B17D-4321-9EDD-9764513C5CE1}" dt="2023-06-28T11:16:30.960" v="61"/>
        <pc:sldMkLst>
          <pc:docMk/>
          <pc:sldMk cId="3652065926" sldId="291"/>
        </pc:sldMkLst>
      </pc:sldChg>
      <pc:sldChg chg="del">
        <pc:chgData name="Lotta Forsback" userId="193b475c-851f-4626-8e3c-bd81d2512b48" providerId="ADAL" clId="{E7521D73-B17D-4321-9EDD-9764513C5CE1}" dt="2023-06-28T11:12:42.718" v="12" actId="47"/>
        <pc:sldMkLst>
          <pc:docMk/>
          <pc:sldMk cId="1089305573" sldId="298"/>
        </pc:sldMkLst>
      </pc:sldChg>
      <pc:sldChg chg="ord">
        <pc:chgData name="Lotta Forsback" userId="193b475c-851f-4626-8e3c-bd81d2512b48" providerId="ADAL" clId="{E7521D73-B17D-4321-9EDD-9764513C5CE1}" dt="2023-06-28T11:14:46.353" v="37"/>
        <pc:sldMkLst>
          <pc:docMk/>
          <pc:sldMk cId="2591889546" sldId="299"/>
        </pc:sldMkLst>
      </pc:sldChg>
      <pc:sldChg chg="del ord">
        <pc:chgData name="Lotta Forsback" userId="193b475c-851f-4626-8e3c-bd81d2512b48" providerId="ADAL" clId="{E7521D73-B17D-4321-9EDD-9764513C5CE1}" dt="2023-06-28T11:20:52.056" v="89" actId="47"/>
        <pc:sldMkLst>
          <pc:docMk/>
          <pc:sldMk cId="2169716637" sldId="300"/>
        </pc:sldMkLst>
      </pc:sldChg>
      <pc:sldChg chg="del">
        <pc:chgData name="Lotta Forsback" userId="193b475c-851f-4626-8e3c-bd81d2512b48" providerId="ADAL" clId="{E7521D73-B17D-4321-9EDD-9764513C5CE1}" dt="2023-06-28T11:13:41.358" v="29" actId="47"/>
        <pc:sldMkLst>
          <pc:docMk/>
          <pc:sldMk cId="3318265864" sldId="301"/>
        </pc:sldMkLst>
      </pc:sldChg>
      <pc:sldChg chg="del">
        <pc:chgData name="Lotta Forsback" userId="193b475c-851f-4626-8e3c-bd81d2512b48" providerId="ADAL" clId="{E7521D73-B17D-4321-9EDD-9764513C5CE1}" dt="2023-06-28T11:14:34.142" v="35" actId="47"/>
        <pc:sldMkLst>
          <pc:docMk/>
          <pc:sldMk cId="2582166234" sldId="303"/>
        </pc:sldMkLst>
      </pc:sldChg>
      <pc:sldChg chg="addSp delSp modSp add mod">
        <pc:chgData name="Lotta Forsback" userId="193b475c-851f-4626-8e3c-bd81d2512b48" providerId="ADAL" clId="{E7521D73-B17D-4321-9EDD-9764513C5CE1}" dt="2023-06-28T11:12:32.545" v="10"/>
        <pc:sldMkLst>
          <pc:docMk/>
          <pc:sldMk cId="3265119376" sldId="305"/>
        </pc:sldMkLst>
        <pc:spChg chg="del mod">
          <ac:chgData name="Lotta Forsback" userId="193b475c-851f-4626-8e3c-bd81d2512b48" providerId="ADAL" clId="{E7521D73-B17D-4321-9EDD-9764513C5CE1}" dt="2023-06-28T11:12:24.202" v="4" actId="478"/>
          <ac:spMkLst>
            <pc:docMk/>
            <pc:sldMk cId="3265119376" sldId="305"/>
            <ac:spMk id="2" creationId="{A33A51AF-65F5-C1D3-F871-7D3A605B6B84}"/>
          </ac:spMkLst>
        </pc:spChg>
        <pc:spChg chg="del">
          <ac:chgData name="Lotta Forsback" userId="193b475c-851f-4626-8e3c-bd81d2512b48" providerId="ADAL" clId="{E7521D73-B17D-4321-9EDD-9764513C5CE1}" dt="2023-06-28T11:12:20.603" v="2" actId="478"/>
          <ac:spMkLst>
            <pc:docMk/>
            <pc:sldMk cId="3265119376" sldId="305"/>
            <ac:spMk id="3" creationId="{474ED087-DF9B-759D-5404-825954CCB03E}"/>
          </ac:spMkLst>
        </pc:spChg>
        <pc:spChg chg="add del mod">
          <ac:chgData name="Lotta Forsback" userId="193b475c-851f-4626-8e3c-bd81d2512b48" providerId="ADAL" clId="{E7521D73-B17D-4321-9EDD-9764513C5CE1}" dt="2023-06-28T11:12:25.826" v="5" actId="478"/>
          <ac:spMkLst>
            <pc:docMk/>
            <pc:sldMk cId="3265119376" sldId="305"/>
            <ac:spMk id="5" creationId="{811AD159-577F-27D6-3C18-71ABC343D26A}"/>
          </ac:spMkLst>
        </pc:spChg>
        <pc:spChg chg="add del mod">
          <ac:chgData name="Lotta Forsback" userId="193b475c-851f-4626-8e3c-bd81d2512b48" providerId="ADAL" clId="{E7521D73-B17D-4321-9EDD-9764513C5CE1}" dt="2023-06-28T11:12:28.720" v="7" actId="478"/>
          <ac:spMkLst>
            <pc:docMk/>
            <pc:sldMk cId="3265119376" sldId="305"/>
            <ac:spMk id="8" creationId="{C040B283-7A71-6BCA-CE01-17AB1D8681B3}"/>
          </ac:spMkLst>
        </pc:spChg>
        <pc:spChg chg="add del mod">
          <ac:chgData name="Lotta Forsback" userId="193b475c-851f-4626-8e3c-bd81d2512b48" providerId="ADAL" clId="{E7521D73-B17D-4321-9EDD-9764513C5CE1}" dt="2023-06-28T11:12:31.662" v="9" actId="478"/>
          <ac:spMkLst>
            <pc:docMk/>
            <pc:sldMk cId="3265119376" sldId="305"/>
            <ac:spMk id="10" creationId="{1F350DB9-C1F2-CF2B-102C-3F6D3001011B}"/>
          </ac:spMkLst>
        </pc:spChg>
        <pc:spChg chg="add mod">
          <ac:chgData name="Lotta Forsback" userId="193b475c-851f-4626-8e3c-bd81d2512b48" providerId="ADAL" clId="{E7521D73-B17D-4321-9EDD-9764513C5CE1}" dt="2023-06-28T11:12:32.545" v="10"/>
          <ac:spMkLst>
            <pc:docMk/>
            <pc:sldMk cId="3265119376" sldId="305"/>
            <ac:spMk id="11" creationId="{71DEEFDA-F071-FF92-5E01-A5A0229ED461}"/>
          </ac:spMkLst>
        </pc:spChg>
        <pc:spChg chg="add mod">
          <ac:chgData name="Lotta Forsback" userId="193b475c-851f-4626-8e3c-bd81d2512b48" providerId="ADAL" clId="{E7521D73-B17D-4321-9EDD-9764513C5CE1}" dt="2023-06-28T11:12:32.545" v="10"/>
          <ac:spMkLst>
            <pc:docMk/>
            <pc:sldMk cId="3265119376" sldId="305"/>
            <ac:spMk id="12" creationId="{72376E3B-A4F2-5F2F-0C73-4F646540875B}"/>
          </ac:spMkLst>
        </pc:spChg>
        <pc:picChg chg="del">
          <ac:chgData name="Lotta Forsback" userId="193b475c-851f-4626-8e3c-bd81d2512b48" providerId="ADAL" clId="{E7521D73-B17D-4321-9EDD-9764513C5CE1}" dt="2023-06-28T11:12:29.690" v="8" actId="478"/>
          <ac:picMkLst>
            <pc:docMk/>
            <pc:sldMk cId="3265119376" sldId="305"/>
            <ac:picMk id="6" creationId="{217B2E11-390C-0DAF-9832-EFC1F6B62E2B}"/>
          </ac:picMkLst>
        </pc:picChg>
      </pc:sldChg>
      <pc:sldChg chg="addSp delSp modSp add mod">
        <pc:chgData name="Lotta Forsback" userId="193b475c-851f-4626-8e3c-bd81d2512b48" providerId="ADAL" clId="{E7521D73-B17D-4321-9EDD-9764513C5CE1}" dt="2023-06-28T11:13:37.782" v="28"/>
        <pc:sldMkLst>
          <pc:docMk/>
          <pc:sldMk cId="727090790" sldId="306"/>
        </pc:sldMkLst>
        <pc:spChg chg="add del mod">
          <ac:chgData name="Lotta Forsback" userId="193b475c-851f-4626-8e3c-bd81d2512b48" providerId="ADAL" clId="{E7521D73-B17D-4321-9EDD-9764513C5CE1}" dt="2023-06-28T11:12:53.432" v="15" actId="478"/>
          <ac:spMkLst>
            <pc:docMk/>
            <pc:sldMk cId="727090790" sldId="306"/>
            <ac:spMk id="3" creationId="{7C34D229-7B8A-EAB0-E315-C55002F6D8CD}"/>
          </ac:spMkLst>
        </pc:spChg>
        <pc:spChg chg="add del mod">
          <ac:chgData name="Lotta Forsback" userId="193b475c-851f-4626-8e3c-bd81d2512b48" providerId="ADAL" clId="{E7521D73-B17D-4321-9EDD-9764513C5CE1}" dt="2023-06-28T11:13:00.874" v="18" actId="478"/>
          <ac:spMkLst>
            <pc:docMk/>
            <pc:sldMk cId="727090790" sldId="306"/>
            <ac:spMk id="5" creationId="{D5E75D8E-D802-D2E0-C85C-8C38169F1971}"/>
          </ac:spMkLst>
        </pc:spChg>
        <pc:spChg chg="add mod">
          <ac:chgData name="Lotta Forsback" userId="193b475c-851f-4626-8e3c-bd81d2512b48" providerId="ADAL" clId="{E7521D73-B17D-4321-9EDD-9764513C5CE1}" dt="2023-06-28T11:13:37.782" v="28"/>
          <ac:spMkLst>
            <pc:docMk/>
            <pc:sldMk cId="727090790" sldId="306"/>
            <ac:spMk id="6" creationId="{BFCECC3C-CE9C-65DB-106D-9F9D2F1BDA40}"/>
          </ac:spMkLst>
        </pc:spChg>
        <pc:spChg chg="add mod">
          <ac:chgData name="Lotta Forsback" userId="193b475c-851f-4626-8e3c-bd81d2512b48" providerId="ADAL" clId="{E7521D73-B17D-4321-9EDD-9764513C5CE1}" dt="2023-06-28T11:13:37.782" v="28"/>
          <ac:spMkLst>
            <pc:docMk/>
            <pc:sldMk cId="727090790" sldId="306"/>
            <ac:spMk id="7" creationId="{A31557C3-E68D-F270-FC36-B3F1FDF49CBC}"/>
          </ac:spMkLst>
        </pc:spChg>
        <pc:spChg chg="del">
          <ac:chgData name="Lotta Forsback" userId="193b475c-851f-4626-8e3c-bd81d2512b48" providerId="ADAL" clId="{E7521D73-B17D-4321-9EDD-9764513C5CE1}" dt="2023-06-28T11:12:48.133" v="13" actId="478"/>
          <ac:spMkLst>
            <pc:docMk/>
            <pc:sldMk cId="727090790" sldId="306"/>
            <ac:spMk id="11" creationId="{71DEEFDA-F071-FF92-5E01-A5A0229ED461}"/>
          </ac:spMkLst>
        </pc:spChg>
        <pc:spChg chg="del mod">
          <ac:chgData name="Lotta Forsback" userId="193b475c-851f-4626-8e3c-bd81d2512b48" providerId="ADAL" clId="{E7521D73-B17D-4321-9EDD-9764513C5CE1}" dt="2023-06-28T11:12:57.568" v="17" actId="478"/>
          <ac:spMkLst>
            <pc:docMk/>
            <pc:sldMk cId="727090790" sldId="306"/>
            <ac:spMk id="12" creationId="{72376E3B-A4F2-5F2F-0C73-4F646540875B}"/>
          </ac:spMkLst>
        </pc:spChg>
      </pc:sldChg>
      <pc:sldChg chg="add del">
        <pc:chgData name="Lotta Forsback" userId="193b475c-851f-4626-8e3c-bd81d2512b48" providerId="ADAL" clId="{E7521D73-B17D-4321-9EDD-9764513C5CE1}" dt="2023-06-28T11:13:14.426" v="25" actId="47"/>
        <pc:sldMkLst>
          <pc:docMk/>
          <pc:sldMk cId="3743075319" sldId="307"/>
        </pc:sldMkLst>
      </pc:sldChg>
      <pc:sldChg chg="add del">
        <pc:chgData name="Lotta Forsback" userId="193b475c-851f-4626-8e3c-bd81d2512b48" providerId="ADAL" clId="{E7521D73-B17D-4321-9EDD-9764513C5CE1}" dt="2023-06-28T11:13:17.481" v="26" actId="47"/>
        <pc:sldMkLst>
          <pc:docMk/>
          <pc:sldMk cId="4175325095" sldId="308"/>
        </pc:sldMkLst>
      </pc:sldChg>
      <pc:sldChg chg="add del">
        <pc:chgData name="Lotta Forsback" userId="193b475c-851f-4626-8e3c-bd81d2512b48" providerId="ADAL" clId="{E7521D73-B17D-4321-9EDD-9764513C5CE1}" dt="2023-06-28T11:13:23.394" v="27" actId="47"/>
        <pc:sldMkLst>
          <pc:docMk/>
          <pc:sldMk cId="530435098" sldId="309"/>
        </pc:sldMkLst>
      </pc:sldChg>
      <pc:sldChg chg="addSp modSp add del modAnim">
        <pc:chgData name="Lotta Forsback" userId="193b475c-851f-4626-8e3c-bd81d2512b48" providerId="ADAL" clId="{E7521D73-B17D-4321-9EDD-9764513C5CE1}" dt="2023-06-28T11:14:12.461" v="31" actId="47"/>
        <pc:sldMkLst>
          <pc:docMk/>
          <pc:sldMk cId="2698449334" sldId="310"/>
        </pc:sldMkLst>
        <pc:spChg chg="add mod">
          <ac:chgData name="Lotta Forsback" userId="193b475c-851f-4626-8e3c-bd81d2512b48" providerId="ADAL" clId="{E7521D73-B17D-4321-9EDD-9764513C5CE1}" dt="2023-06-28T11:13:56.400" v="30"/>
          <ac:spMkLst>
            <pc:docMk/>
            <pc:sldMk cId="2698449334" sldId="310"/>
            <ac:spMk id="2" creationId="{0AFCC864-DC1E-7434-F416-A9EE53C4E6E6}"/>
          </ac:spMkLst>
        </pc:spChg>
        <pc:spChg chg="add mod">
          <ac:chgData name="Lotta Forsback" userId="193b475c-851f-4626-8e3c-bd81d2512b48" providerId="ADAL" clId="{E7521D73-B17D-4321-9EDD-9764513C5CE1}" dt="2023-06-28T11:13:56.400" v="30"/>
          <ac:spMkLst>
            <pc:docMk/>
            <pc:sldMk cId="2698449334" sldId="310"/>
            <ac:spMk id="3" creationId="{8A1F7AB8-A10D-AF8E-B308-3C31385B36F1}"/>
          </ac:spMkLst>
        </pc:spChg>
        <pc:spChg chg="add mod">
          <ac:chgData name="Lotta Forsback" userId="193b475c-851f-4626-8e3c-bd81d2512b48" providerId="ADAL" clId="{E7521D73-B17D-4321-9EDD-9764513C5CE1}" dt="2023-06-28T11:13:56.400" v="30"/>
          <ac:spMkLst>
            <pc:docMk/>
            <pc:sldMk cId="2698449334" sldId="310"/>
            <ac:spMk id="4" creationId="{38F1A1CE-7271-34DB-2570-F64B760F44B1}"/>
          </ac:spMkLst>
        </pc:spChg>
        <pc:spChg chg="add mod">
          <ac:chgData name="Lotta Forsback" userId="193b475c-851f-4626-8e3c-bd81d2512b48" providerId="ADAL" clId="{E7521D73-B17D-4321-9EDD-9764513C5CE1}" dt="2023-06-28T11:13:56.400" v="30"/>
          <ac:spMkLst>
            <pc:docMk/>
            <pc:sldMk cId="2698449334" sldId="310"/>
            <ac:spMk id="5" creationId="{06F84DF6-FE5F-F34E-C97E-05ADDC2D1214}"/>
          </ac:spMkLst>
        </pc:spChg>
        <pc:spChg chg="add mod">
          <ac:chgData name="Lotta Forsback" userId="193b475c-851f-4626-8e3c-bd81d2512b48" providerId="ADAL" clId="{E7521D73-B17D-4321-9EDD-9764513C5CE1}" dt="2023-06-28T11:13:56.400" v="30"/>
          <ac:spMkLst>
            <pc:docMk/>
            <pc:sldMk cId="2698449334" sldId="310"/>
            <ac:spMk id="7" creationId="{B1B0D40A-5A20-B98C-1ED8-13093FEBC251}"/>
          </ac:spMkLst>
        </pc:spChg>
        <pc:spChg chg="add mod">
          <ac:chgData name="Lotta Forsback" userId="193b475c-851f-4626-8e3c-bd81d2512b48" providerId="ADAL" clId="{E7521D73-B17D-4321-9EDD-9764513C5CE1}" dt="2023-06-28T11:13:56.400" v="30"/>
          <ac:spMkLst>
            <pc:docMk/>
            <pc:sldMk cId="2698449334" sldId="310"/>
            <ac:spMk id="8" creationId="{6CDB56AF-1EB6-CAC0-6BD7-49CED468CE27}"/>
          </ac:spMkLst>
        </pc:spChg>
        <pc:spChg chg="add mod">
          <ac:chgData name="Lotta Forsback" userId="193b475c-851f-4626-8e3c-bd81d2512b48" providerId="ADAL" clId="{E7521D73-B17D-4321-9EDD-9764513C5CE1}" dt="2023-06-28T11:13:56.400" v="30"/>
          <ac:spMkLst>
            <pc:docMk/>
            <pc:sldMk cId="2698449334" sldId="310"/>
            <ac:spMk id="9" creationId="{BC09980E-1962-D542-D3F4-2E1F6112AFF3}"/>
          </ac:spMkLst>
        </pc:spChg>
        <pc:inkChg chg="add mod">
          <ac:chgData name="Lotta Forsback" userId="193b475c-851f-4626-8e3c-bd81d2512b48" providerId="ADAL" clId="{E7521D73-B17D-4321-9EDD-9764513C5CE1}" dt="2023-06-28T11:13:56.400" v="30"/>
          <ac:inkMkLst>
            <pc:docMk/>
            <pc:sldMk cId="2698449334" sldId="310"/>
            <ac:inkMk id="6" creationId="{C32999BE-C2E2-2768-D026-AC5BAFCEC848}"/>
          </ac:inkMkLst>
        </pc:inkChg>
      </pc:sldChg>
      <pc:sldChg chg="addSp modSp add">
        <pc:chgData name="Lotta Forsback" userId="193b475c-851f-4626-8e3c-bd81d2512b48" providerId="ADAL" clId="{E7521D73-B17D-4321-9EDD-9764513C5CE1}" dt="2023-06-28T11:14:31.419" v="34"/>
        <pc:sldMkLst>
          <pc:docMk/>
          <pc:sldMk cId="3032766525" sldId="311"/>
        </pc:sldMkLst>
        <pc:spChg chg="add mod">
          <ac:chgData name="Lotta Forsback" userId="193b475c-851f-4626-8e3c-bd81d2512b48" providerId="ADAL" clId="{E7521D73-B17D-4321-9EDD-9764513C5CE1}" dt="2023-06-28T11:14:31.419" v="34"/>
          <ac:spMkLst>
            <pc:docMk/>
            <pc:sldMk cId="3032766525" sldId="311"/>
            <ac:spMk id="2" creationId="{16D3ACDE-29B7-721E-393A-EE28CF0EBD23}"/>
          </ac:spMkLst>
        </pc:spChg>
        <pc:spChg chg="add mod">
          <ac:chgData name="Lotta Forsback" userId="193b475c-851f-4626-8e3c-bd81d2512b48" providerId="ADAL" clId="{E7521D73-B17D-4321-9EDD-9764513C5CE1}" dt="2023-06-28T11:14:31.419" v="34"/>
          <ac:spMkLst>
            <pc:docMk/>
            <pc:sldMk cId="3032766525" sldId="311"/>
            <ac:spMk id="3" creationId="{0918508D-1C59-558F-68BD-BC936226E3E3}"/>
          </ac:spMkLst>
        </pc:spChg>
      </pc:sldChg>
      <pc:sldChg chg="addSp delSp modSp add del mod">
        <pc:chgData name="Lotta Forsback" userId="193b475c-851f-4626-8e3c-bd81d2512b48" providerId="ADAL" clId="{E7521D73-B17D-4321-9EDD-9764513C5CE1}" dt="2023-06-28T11:18:11.275" v="74" actId="47"/>
        <pc:sldMkLst>
          <pc:docMk/>
          <pc:sldMk cId="1853222408" sldId="312"/>
        </pc:sldMkLst>
        <pc:spChg chg="add del mod">
          <ac:chgData name="Lotta Forsback" userId="193b475c-851f-4626-8e3c-bd81d2512b48" providerId="ADAL" clId="{E7521D73-B17D-4321-9EDD-9764513C5CE1}" dt="2023-06-28T11:15:05.503" v="39" actId="478"/>
          <ac:spMkLst>
            <pc:docMk/>
            <pc:sldMk cId="1853222408" sldId="312"/>
            <ac:spMk id="2" creationId="{2E781C85-D91C-F1B5-CE38-9087CB1B07F1}"/>
          </ac:spMkLst>
        </pc:spChg>
        <pc:spChg chg="add del mod">
          <ac:chgData name="Lotta Forsback" userId="193b475c-851f-4626-8e3c-bd81d2512b48" providerId="ADAL" clId="{E7521D73-B17D-4321-9EDD-9764513C5CE1}" dt="2023-06-28T11:15:05.503" v="39" actId="478"/>
          <ac:spMkLst>
            <pc:docMk/>
            <pc:sldMk cId="1853222408" sldId="312"/>
            <ac:spMk id="3" creationId="{965148E5-5D49-E466-4D45-27E3086D8C68}"/>
          </ac:spMkLst>
        </pc:spChg>
        <pc:spChg chg="add del mod">
          <ac:chgData name="Lotta Forsback" userId="193b475c-851f-4626-8e3c-bd81d2512b48" providerId="ADAL" clId="{E7521D73-B17D-4321-9EDD-9764513C5CE1}" dt="2023-06-28T11:15:05.503" v="39" actId="478"/>
          <ac:spMkLst>
            <pc:docMk/>
            <pc:sldMk cId="1853222408" sldId="312"/>
            <ac:spMk id="4" creationId="{DE91BB51-D79D-9730-9408-AE94D7A2C7D8}"/>
          </ac:spMkLst>
        </pc:spChg>
        <pc:spChg chg="add del mod">
          <ac:chgData name="Lotta Forsback" userId="193b475c-851f-4626-8e3c-bd81d2512b48" providerId="ADAL" clId="{E7521D73-B17D-4321-9EDD-9764513C5CE1}" dt="2023-06-28T11:15:12.239" v="42" actId="478"/>
          <ac:spMkLst>
            <pc:docMk/>
            <pc:sldMk cId="1853222408" sldId="312"/>
            <ac:spMk id="6" creationId="{5E967811-3F89-B6F4-FBB8-97D391F7A4AD}"/>
          </ac:spMkLst>
        </pc:spChg>
        <pc:spChg chg="add del mod">
          <ac:chgData name="Lotta Forsback" userId="193b475c-851f-4626-8e3c-bd81d2512b48" providerId="ADAL" clId="{E7521D73-B17D-4321-9EDD-9764513C5CE1}" dt="2023-06-28T11:15:10.442" v="41" actId="478"/>
          <ac:spMkLst>
            <pc:docMk/>
            <pc:sldMk cId="1853222408" sldId="312"/>
            <ac:spMk id="8" creationId="{0DCD397F-A258-E167-62DE-2595FB33248F}"/>
          </ac:spMkLst>
        </pc:spChg>
        <pc:spChg chg="add del mod">
          <ac:chgData name="Lotta Forsback" userId="193b475c-851f-4626-8e3c-bd81d2512b48" providerId="ADAL" clId="{E7521D73-B17D-4321-9EDD-9764513C5CE1}" dt="2023-06-28T11:15:22.743" v="44"/>
          <ac:spMkLst>
            <pc:docMk/>
            <pc:sldMk cId="1853222408" sldId="312"/>
            <ac:spMk id="9" creationId="{1493892F-1ADF-D748-6E3B-E88153395F19}"/>
          </ac:spMkLst>
        </pc:spChg>
        <pc:spChg chg="add del mod">
          <ac:chgData name="Lotta Forsback" userId="193b475c-851f-4626-8e3c-bd81d2512b48" providerId="ADAL" clId="{E7521D73-B17D-4321-9EDD-9764513C5CE1}" dt="2023-06-28T11:15:22.743" v="44"/>
          <ac:spMkLst>
            <pc:docMk/>
            <pc:sldMk cId="1853222408" sldId="312"/>
            <ac:spMk id="10" creationId="{DB04749C-7A91-A5DA-B884-B7E765B8BACE}"/>
          </ac:spMkLst>
        </pc:spChg>
        <pc:spChg chg="add del mod">
          <ac:chgData name="Lotta Forsback" userId="193b475c-851f-4626-8e3c-bd81d2512b48" providerId="ADAL" clId="{E7521D73-B17D-4321-9EDD-9764513C5CE1}" dt="2023-06-28T11:15:22.743" v="44"/>
          <ac:spMkLst>
            <pc:docMk/>
            <pc:sldMk cId="1853222408" sldId="312"/>
            <ac:spMk id="11" creationId="{EB16284E-9A78-B598-D690-D6BAEEDCCE0B}"/>
          </ac:spMkLst>
        </pc:spChg>
        <pc:spChg chg="add del mod">
          <ac:chgData name="Lotta Forsback" userId="193b475c-851f-4626-8e3c-bd81d2512b48" providerId="ADAL" clId="{E7521D73-B17D-4321-9EDD-9764513C5CE1}" dt="2023-06-28T11:17:05.875" v="72" actId="21"/>
          <ac:spMkLst>
            <pc:docMk/>
            <pc:sldMk cId="1853222408" sldId="312"/>
            <ac:spMk id="12" creationId="{0D399EE1-FA4D-6CFF-B8FE-4047B85B97CA}"/>
          </ac:spMkLst>
        </pc:spChg>
        <pc:spChg chg="add del mod">
          <ac:chgData name="Lotta Forsback" userId="193b475c-851f-4626-8e3c-bd81d2512b48" providerId="ADAL" clId="{E7521D73-B17D-4321-9EDD-9764513C5CE1}" dt="2023-06-28T11:17:05.875" v="72" actId="21"/>
          <ac:spMkLst>
            <pc:docMk/>
            <pc:sldMk cId="1853222408" sldId="312"/>
            <ac:spMk id="13" creationId="{6F2D4F71-B5AB-F1A5-685E-68DFBCFFE152}"/>
          </ac:spMkLst>
        </pc:spChg>
        <pc:spChg chg="add del mod">
          <ac:chgData name="Lotta Forsback" userId="193b475c-851f-4626-8e3c-bd81d2512b48" providerId="ADAL" clId="{E7521D73-B17D-4321-9EDD-9764513C5CE1}" dt="2023-06-28T11:17:05.875" v="72" actId="21"/>
          <ac:spMkLst>
            <pc:docMk/>
            <pc:sldMk cId="1853222408" sldId="312"/>
            <ac:spMk id="14" creationId="{6F79C1E0-7810-A8C2-4748-E6FCA4CD1CEE}"/>
          </ac:spMkLst>
        </pc:spChg>
        <pc:spChg chg="add mod">
          <ac:chgData name="Lotta Forsback" userId="193b475c-851f-4626-8e3c-bd81d2512b48" providerId="ADAL" clId="{E7521D73-B17D-4321-9EDD-9764513C5CE1}" dt="2023-06-28T11:17:05.875" v="72" actId="21"/>
          <ac:spMkLst>
            <pc:docMk/>
            <pc:sldMk cId="1853222408" sldId="312"/>
            <ac:spMk id="16" creationId="{6FE8FCC5-574C-7FB0-FFAE-81C94F64CF90}"/>
          </ac:spMkLst>
        </pc:spChg>
        <pc:spChg chg="add mod">
          <ac:chgData name="Lotta Forsback" userId="193b475c-851f-4626-8e3c-bd81d2512b48" providerId="ADAL" clId="{E7521D73-B17D-4321-9EDD-9764513C5CE1}" dt="2023-06-28T11:17:05.875" v="72" actId="21"/>
          <ac:spMkLst>
            <pc:docMk/>
            <pc:sldMk cId="1853222408" sldId="312"/>
            <ac:spMk id="18" creationId="{5B359F3F-A1F3-A8A1-C90A-F3A5BA16F128}"/>
          </ac:spMkLst>
        </pc:spChg>
      </pc:sldChg>
      <pc:sldChg chg="addSp modSp add del mod">
        <pc:chgData name="Lotta Forsback" userId="193b475c-851f-4626-8e3c-bd81d2512b48" providerId="ADAL" clId="{E7521D73-B17D-4321-9EDD-9764513C5CE1}" dt="2023-06-28T11:16:21.318" v="59" actId="47"/>
        <pc:sldMkLst>
          <pc:docMk/>
          <pc:sldMk cId="4196939733" sldId="313"/>
        </pc:sldMkLst>
        <pc:spChg chg="add mod">
          <ac:chgData name="Lotta Forsback" userId="193b475c-851f-4626-8e3c-bd81d2512b48" providerId="ADAL" clId="{E7521D73-B17D-4321-9EDD-9764513C5CE1}" dt="2023-06-28T11:16:05.259" v="58" actId="1076"/>
          <ac:spMkLst>
            <pc:docMk/>
            <pc:sldMk cId="4196939733" sldId="313"/>
            <ac:spMk id="2" creationId="{019B5DFF-F6E6-07A5-42C1-6C3F3FEB941E}"/>
          </ac:spMkLst>
        </pc:spChg>
        <pc:spChg chg="add mod">
          <ac:chgData name="Lotta Forsback" userId="193b475c-851f-4626-8e3c-bd81d2512b48" providerId="ADAL" clId="{E7521D73-B17D-4321-9EDD-9764513C5CE1}" dt="2023-06-28T11:16:05.259" v="58" actId="1076"/>
          <ac:spMkLst>
            <pc:docMk/>
            <pc:sldMk cId="4196939733" sldId="313"/>
            <ac:spMk id="3" creationId="{DAA06DE0-7082-EB9D-6A00-D5F5525C165D}"/>
          </ac:spMkLst>
        </pc:spChg>
        <pc:spChg chg="add mod">
          <ac:chgData name="Lotta Forsback" userId="193b475c-851f-4626-8e3c-bd81d2512b48" providerId="ADAL" clId="{E7521D73-B17D-4321-9EDD-9764513C5CE1}" dt="2023-06-28T11:16:05.259" v="58" actId="1076"/>
          <ac:spMkLst>
            <pc:docMk/>
            <pc:sldMk cId="4196939733" sldId="313"/>
            <ac:spMk id="4" creationId="{09293CB1-3E70-41B1-0BA1-E5D80207018C}"/>
          </ac:spMkLst>
        </pc:spChg>
      </pc:sldChg>
      <pc:sldChg chg="add del">
        <pc:chgData name="Lotta Forsback" userId="193b475c-851f-4626-8e3c-bd81d2512b48" providerId="ADAL" clId="{E7521D73-B17D-4321-9EDD-9764513C5CE1}" dt="2023-06-28T11:18:25.889" v="75" actId="47"/>
        <pc:sldMkLst>
          <pc:docMk/>
          <pc:sldMk cId="4143769267" sldId="314"/>
        </pc:sldMkLst>
      </pc:sldChg>
      <pc:sldChg chg="add del">
        <pc:chgData name="Lotta Forsback" userId="193b475c-851f-4626-8e3c-bd81d2512b48" providerId="ADAL" clId="{E7521D73-B17D-4321-9EDD-9764513C5CE1}" dt="2023-06-28T11:18:25.889" v="75" actId="47"/>
        <pc:sldMkLst>
          <pc:docMk/>
          <pc:sldMk cId="3929851002" sldId="315"/>
        </pc:sldMkLst>
      </pc:sldChg>
      <pc:sldChg chg="add del">
        <pc:chgData name="Lotta Forsback" userId="193b475c-851f-4626-8e3c-bd81d2512b48" providerId="ADAL" clId="{E7521D73-B17D-4321-9EDD-9764513C5CE1}" dt="2023-06-28T11:18:25.889" v="75" actId="47"/>
        <pc:sldMkLst>
          <pc:docMk/>
          <pc:sldMk cId="942319513" sldId="316"/>
        </pc:sldMkLst>
      </pc:sldChg>
      <pc:sldChg chg="addSp delSp modSp add mod">
        <pc:chgData name="Lotta Forsback" userId="193b475c-851f-4626-8e3c-bd81d2512b48" providerId="ADAL" clId="{E7521D73-B17D-4321-9EDD-9764513C5CE1}" dt="2023-06-28T11:17:10.132" v="73"/>
        <pc:sldMkLst>
          <pc:docMk/>
          <pc:sldMk cId="642305477" sldId="317"/>
        </pc:sldMkLst>
        <pc:spChg chg="del mod">
          <ac:chgData name="Lotta Forsback" userId="193b475c-851f-4626-8e3c-bd81d2512b48" providerId="ADAL" clId="{E7521D73-B17D-4321-9EDD-9764513C5CE1}" dt="2023-06-28T11:16:49.025" v="68" actId="478"/>
          <ac:spMkLst>
            <pc:docMk/>
            <pc:sldMk cId="642305477" sldId="317"/>
            <ac:spMk id="2" creationId="{54433FF0-357A-BFE5-5D8A-C3C08E4DC30A}"/>
          </ac:spMkLst>
        </pc:spChg>
        <pc:spChg chg="del">
          <ac:chgData name="Lotta Forsback" userId="193b475c-851f-4626-8e3c-bd81d2512b48" providerId="ADAL" clId="{E7521D73-B17D-4321-9EDD-9764513C5CE1}" dt="2023-06-28T11:16:43.608" v="64" actId="478"/>
          <ac:spMkLst>
            <pc:docMk/>
            <pc:sldMk cId="642305477" sldId="317"/>
            <ac:spMk id="3" creationId="{BF994F37-FEAA-D48D-9D38-6D2BD3A6C348}"/>
          </ac:spMkLst>
        </pc:spChg>
        <pc:spChg chg="del">
          <ac:chgData name="Lotta Forsback" userId="193b475c-851f-4626-8e3c-bd81d2512b48" providerId="ADAL" clId="{E7521D73-B17D-4321-9EDD-9764513C5CE1}" dt="2023-06-28T11:16:53.228" v="71" actId="478"/>
          <ac:spMkLst>
            <pc:docMk/>
            <pc:sldMk cId="642305477" sldId="317"/>
            <ac:spMk id="5" creationId="{5DCD3C97-8EAD-3DBE-15DD-311ADFCA55B4}"/>
          </ac:spMkLst>
        </pc:spChg>
        <pc:spChg chg="add del mod">
          <ac:chgData name="Lotta Forsback" userId="193b475c-851f-4626-8e3c-bd81d2512b48" providerId="ADAL" clId="{E7521D73-B17D-4321-9EDD-9764513C5CE1}" dt="2023-06-28T11:16:45.620" v="65" actId="478"/>
          <ac:spMkLst>
            <pc:docMk/>
            <pc:sldMk cId="642305477" sldId="317"/>
            <ac:spMk id="6" creationId="{8F745853-436E-5263-E577-76112F866AF1}"/>
          </ac:spMkLst>
        </pc:spChg>
        <pc:spChg chg="add del mod">
          <ac:chgData name="Lotta Forsback" userId="193b475c-851f-4626-8e3c-bd81d2512b48" providerId="ADAL" clId="{E7521D73-B17D-4321-9EDD-9764513C5CE1}" dt="2023-06-28T11:16:51.500" v="70" actId="478"/>
          <ac:spMkLst>
            <pc:docMk/>
            <pc:sldMk cId="642305477" sldId="317"/>
            <ac:spMk id="8" creationId="{6C54E1CE-2FDE-B546-03CF-9DFC087C4825}"/>
          </ac:spMkLst>
        </pc:spChg>
        <pc:spChg chg="add mod">
          <ac:chgData name="Lotta Forsback" userId="193b475c-851f-4626-8e3c-bd81d2512b48" providerId="ADAL" clId="{E7521D73-B17D-4321-9EDD-9764513C5CE1}" dt="2023-06-28T11:17:10.132" v="73"/>
          <ac:spMkLst>
            <pc:docMk/>
            <pc:sldMk cId="642305477" sldId="317"/>
            <ac:spMk id="9" creationId="{03803C79-E1D1-D495-0669-91C3854079BD}"/>
          </ac:spMkLst>
        </pc:spChg>
        <pc:spChg chg="add mod">
          <ac:chgData name="Lotta Forsback" userId="193b475c-851f-4626-8e3c-bd81d2512b48" providerId="ADAL" clId="{E7521D73-B17D-4321-9EDD-9764513C5CE1}" dt="2023-06-28T11:17:10.132" v="73"/>
          <ac:spMkLst>
            <pc:docMk/>
            <pc:sldMk cId="642305477" sldId="317"/>
            <ac:spMk id="10" creationId="{52B27F12-737E-4F01-E6E8-8DA3B40163EC}"/>
          </ac:spMkLst>
        </pc:spChg>
        <pc:spChg chg="add mod">
          <ac:chgData name="Lotta Forsback" userId="193b475c-851f-4626-8e3c-bd81d2512b48" providerId="ADAL" clId="{E7521D73-B17D-4321-9EDD-9764513C5CE1}" dt="2023-06-28T11:17:10.132" v="73"/>
          <ac:spMkLst>
            <pc:docMk/>
            <pc:sldMk cId="642305477" sldId="317"/>
            <ac:spMk id="11" creationId="{B6A06270-348F-8991-6714-3A2F35A7AA98}"/>
          </ac:spMkLst>
        </pc:spChg>
      </pc:sldChg>
      <pc:sldChg chg="delSp new del mod">
        <pc:chgData name="Lotta Forsback" userId="193b475c-851f-4626-8e3c-bd81d2512b48" providerId="ADAL" clId="{E7521D73-B17D-4321-9EDD-9764513C5CE1}" dt="2023-06-28T11:20:03.116" v="81" actId="47"/>
        <pc:sldMkLst>
          <pc:docMk/>
          <pc:sldMk cId="1262783858" sldId="318"/>
        </pc:sldMkLst>
        <pc:spChg chg="del">
          <ac:chgData name="Lotta Forsback" userId="193b475c-851f-4626-8e3c-bd81d2512b48" providerId="ADAL" clId="{E7521D73-B17D-4321-9EDD-9764513C5CE1}" dt="2023-06-28T11:19:54.019" v="78" actId="478"/>
          <ac:spMkLst>
            <pc:docMk/>
            <pc:sldMk cId="1262783858" sldId="318"/>
            <ac:spMk id="2" creationId="{8D8949FE-6FAB-1153-17E3-293213C2A470}"/>
          </ac:spMkLst>
        </pc:spChg>
        <pc:spChg chg="del">
          <ac:chgData name="Lotta Forsback" userId="193b475c-851f-4626-8e3c-bd81d2512b48" providerId="ADAL" clId="{E7521D73-B17D-4321-9EDD-9764513C5CE1}" dt="2023-06-28T11:19:57.036" v="79" actId="478"/>
          <ac:spMkLst>
            <pc:docMk/>
            <pc:sldMk cId="1262783858" sldId="318"/>
            <ac:spMk id="3" creationId="{AB331D28-8BB5-3B0B-10D8-DE898FBEA5CD}"/>
          </ac:spMkLst>
        </pc:spChg>
        <pc:spChg chg="del">
          <ac:chgData name="Lotta Forsback" userId="193b475c-851f-4626-8e3c-bd81d2512b48" providerId="ADAL" clId="{E7521D73-B17D-4321-9EDD-9764513C5CE1}" dt="2023-06-28T11:20:00.219" v="80" actId="478"/>
          <ac:spMkLst>
            <pc:docMk/>
            <pc:sldMk cId="1262783858" sldId="318"/>
            <ac:spMk id="4" creationId="{4B3E243A-0026-3B72-884A-E5940AEE315A}"/>
          </ac:spMkLst>
        </pc:spChg>
      </pc:sldChg>
      <pc:sldChg chg="addSp delSp modSp new mod ord modAnim">
        <pc:chgData name="Lotta Forsback" userId="193b475c-851f-4626-8e3c-bd81d2512b48" providerId="ADAL" clId="{E7521D73-B17D-4321-9EDD-9764513C5CE1}" dt="2023-06-28T11:20:26.583" v="88"/>
        <pc:sldMkLst>
          <pc:docMk/>
          <pc:sldMk cId="3872265795" sldId="318"/>
        </pc:sldMkLst>
        <pc:spChg chg="del">
          <ac:chgData name="Lotta Forsback" userId="193b475c-851f-4626-8e3c-bd81d2512b48" providerId="ADAL" clId="{E7521D73-B17D-4321-9EDD-9764513C5CE1}" dt="2023-06-28T11:20:18.188" v="83" actId="478"/>
          <ac:spMkLst>
            <pc:docMk/>
            <pc:sldMk cId="3872265795" sldId="318"/>
            <ac:spMk id="2" creationId="{697974EC-6FCD-784F-ECFB-5F55B55AA29D}"/>
          </ac:spMkLst>
        </pc:spChg>
        <pc:spChg chg="del mod">
          <ac:chgData name="Lotta Forsback" userId="193b475c-851f-4626-8e3c-bd81d2512b48" providerId="ADAL" clId="{E7521D73-B17D-4321-9EDD-9764513C5CE1}" dt="2023-06-28T11:20:20.891" v="85" actId="478"/>
          <ac:spMkLst>
            <pc:docMk/>
            <pc:sldMk cId="3872265795" sldId="318"/>
            <ac:spMk id="3" creationId="{58F78BFB-C16A-8B95-2C88-F4CFDDD178CC}"/>
          </ac:spMkLst>
        </pc:spChg>
        <pc:spChg chg="add mod">
          <ac:chgData name="Lotta Forsback" userId="193b475c-851f-4626-8e3c-bd81d2512b48" providerId="ADAL" clId="{E7521D73-B17D-4321-9EDD-9764513C5CE1}" dt="2023-06-28T11:20:26.583" v="88"/>
          <ac:spMkLst>
            <pc:docMk/>
            <pc:sldMk cId="3872265795" sldId="318"/>
            <ac:spMk id="4" creationId="{0DEF512C-E8CE-15A4-0BC6-9BC3304D5792}"/>
          </ac:spMkLst>
        </pc:spChg>
        <pc:spChg chg="add mod">
          <ac:chgData name="Lotta Forsback" userId="193b475c-851f-4626-8e3c-bd81d2512b48" providerId="ADAL" clId="{E7521D73-B17D-4321-9EDD-9764513C5CE1}" dt="2023-06-28T11:20:26.583" v="88"/>
          <ac:spMkLst>
            <pc:docMk/>
            <pc:sldMk cId="3872265795" sldId="318"/>
            <ac:spMk id="5" creationId="{11B76E6A-37A4-6065-0B04-F5B0D68A875F}"/>
          </ac:spMkLst>
        </pc:spChg>
        <pc:spChg chg="add mod">
          <ac:chgData name="Lotta Forsback" userId="193b475c-851f-4626-8e3c-bd81d2512b48" providerId="ADAL" clId="{E7521D73-B17D-4321-9EDD-9764513C5CE1}" dt="2023-06-28T11:20:26.583" v="88"/>
          <ac:spMkLst>
            <pc:docMk/>
            <pc:sldMk cId="3872265795" sldId="318"/>
            <ac:spMk id="6" creationId="{30AE76E5-2DEF-F07C-145C-96C03F86E21F}"/>
          </ac:spMkLst>
        </pc:spChg>
        <pc:spChg chg="add mod">
          <ac:chgData name="Lotta Forsback" userId="193b475c-851f-4626-8e3c-bd81d2512b48" providerId="ADAL" clId="{E7521D73-B17D-4321-9EDD-9764513C5CE1}" dt="2023-06-28T11:20:26.583" v="88"/>
          <ac:spMkLst>
            <pc:docMk/>
            <pc:sldMk cId="3872265795" sldId="318"/>
            <ac:spMk id="7" creationId="{2994D7F4-CBD0-1FA6-F668-2B5DD630FC8A}"/>
          </ac:spMkLst>
        </pc:spChg>
        <pc:spChg chg="add mod">
          <ac:chgData name="Lotta Forsback" userId="193b475c-851f-4626-8e3c-bd81d2512b48" providerId="ADAL" clId="{E7521D73-B17D-4321-9EDD-9764513C5CE1}" dt="2023-06-28T11:20:26.583" v="88"/>
          <ac:spMkLst>
            <pc:docMk/>
            <pc:sldMk cId="3872265795" sldId="318"/>
            <ac:spMk id="8" creationId="{C000B2AF-462E-9A99-D0A3-E5D476587928}"/>
          </ac:spMkLst>
        </pc:spChg>
        <pc:spChg chg="add mod">
          <ac:chgData name="Lotta Forsback" userId="193b475c-851f-4626-8e3c-bd81d2512b48" providerId="ADAL" clId="{E7521D73-B17D-4321-9EDD-9764513C5CE1}" dt="2023-06-28T11:20:26.583" v="88"/>
          <ac:spMkLst>
            <pc:docMk/>
            <pc:sldMk cId="3872265795" sldId="318"/>
            <ac:spMk id="9" creationId="{48D95941-7E41-BB09-CC96-E73FBC9C7617}"/>
          </ac:spMkLst>
        </pc:spChg>
        <pc:spChg chg="add mod">
          <ac:chgData name="Lotta Forsback" userId="193b475c-851f-4626-8e3c-bd81d2512b48" providerId="ADAL" clId="{E7521D73-B17D-4321-9EDD-9764513C5CE1}" dt="2023-06-28T11:20:26.583" v="88"/>
          <ac:spMkLst>
            <pc:docMk/>
            <pc:sldMk cId="3872265795" sldId="318"/>
            <ac:spMk id="10" creationId="{2211B2CA-337B-DE81-3708-4055B1B96FFC}"/>
          </ac:spMkLst>
        </pc:spChg>
        <pc:spChg chg="add mod">
          <ac:chgData name="Lotta Forsback" userId="193b475c-851f-4626-8e3c-bd81d2512b48" providerId="ADAL" clId="{E7521D73-B17D-4321-9EDD-9764513C5CE1}" dt="2023-06-28T11:20:26.583" v="88"/>
          <ac:spMkLst>
            <pc:docMk/>
            <pc:sldMk cId="3872265795" sldId="318"/>
            <ac:spMk id="12" creationId="{621365D9-065D-00E3-5D5F-BCEC222EB599}"/>
          </ac:spMkLst>
        </pc:spChg>
        <pc:spChg chg="add mod">
          <ac:chgData name="Lotta Forsback" userId="193b475c-851f-4626-8e3c-bd81d2512b48" providerId="ADAL" clId="{E7521D73-B17D-4321-9EDD-9764513C5CE1}" dt="2023-06-28T11:20:26.583" v="88"/>
          <ac:spMkLst>
            <pc:docMk/>
            <pc:sldMk cId="3872265795" sldId="318"/>
            <ac:spMk id="13" creationId="{59CA1EFB-D374-3937-22F9-757A2795EDF9}"/>
          </ac:spMkLst>
        </pc:spChg>
        <pc:spChg chg="add mod">
          <ac:chgData name="Lotta Forsback" userId="193b475c-851f-4626-8e3c-bd81d2512b48" providerId="ADAL" clId="{E7521D73-B17D-4321-9EDD-9764513C5CE1}" dt="2023-06-28T11:20:26.583" v="88"/>
          <ac:spMkLst>
            <pc:docMk/>
            <pc:sldMk cId="3872265795" sldId="318"/>
            <ac:spMk id="14" creationId="{F8AEE48E-5008-726E-D6A1-543BCDAEBF7E}"/>
          </ac:spMkLst>
        </pc:spChg>
        <pc:inkChg chg="add mod">
          <ac:chgData name="Lotta Forsback" userId="193b475c-851f-4626-8e3c-bd81d2512b48" providerId="ADAL" clId="{E7521D73-B17D-4321-9EDD-9764513C5CE1}" dt="2023-06-28T11:20:26.583" v="88"/>
          <ac:inkMkLst>
            <pc:docMk/>
            <pc:sldMk cId="3872265795" sldId="318"/>
            <ac:inkMk id="11" creationId="{E1266D72-3064-D505-9714-5CF6AF0C80FE}"/>
          </ac:inkMkLst>
        </pc:inkChg>
      </pc:sldChg>
      <pc:sldChg chg="modSp new mod">
        <pc:chgData name="Lotta Forsback" userId="193b475c-851f-4626-8e3c-bd81d2512b48" providerId="ADAL" clId="{E7521D73-B17D-4321-9EDD-9764513C5CE1}" dt="2023-06-28T11:21:24.129" v="102" actId="20577"/>
        <pc:sldMkLst>
          <pc:docMk/>
          <pc:sldMk cId="1741463446" sldId="319"/>
        </pc:sldMkLst>
        <pc:spChg chg="mod">
          <ac:chgData name="Lotta Forsback" userId="193b475c-851f-4626-8e3c-bd81d2512b48" providerId="ADAL" clId="{E7521D73-B17D-4321-9EDD-9764513C5CE1}" dt="2023-06-28T11:21:24.129" v="102" actId="20577"/>
          <ac:spMkLst>
            <pc:docMk/>
            <pc:sldMk cId="1741463446" sldId="319"/>
            <ac:spMk id="2" creationId="{93BB5B34-BC34-A34C-F38B-71A879D82890}"/>
          </ac:spMkLst>
        </pc:spChg>
      </pc:sldChg>
    </pc:docChg>
  </pc:docChgLst>
  <pc:docChgLst>
    <pc:chgData name="Oscar Lehtinen" userId="a135a948-9035-4bf4-a21e-13c678a84527" providerId="ADAL" clId="{3AAA10F1-AFFA-486E-ABEA-1F68919205BF}"/>
    <pc:docChg chg="sldOrd">
      <pc:chgData name="Oscar Lehtinen" userId="a135a948-9035-4bf4-a21e-13c678a84527" providerId="ADAL" clId="{3AAA10F1-AFFA-486E-ABEA-1F68919205BF}" dt="2023-06-16T05:26:31.623" v="0" actId="20578"/>
      <pc:docMkLst>
        <pc:docMk/>
      </pc:docMkLst>
      <pc:sldChg chg="ord">
        <pc:chgData name="Oscar Lehtinen" userId="a135a948-9035-4bf4-a21e-13c678a84527" providerId="ADAL" clId="{3AAA10F1-AFFA-486E-ABEA-1F68919205BF}" dt="2023-06-16T05:26:31.623" v="0" actId="20578"/>
        <pc:sldMkLst>
          <pc:docMk/>
          <pc:sldMk cId="2730011778" sldId="262"/>
        </pc:sldMkLst>
      </pc:sldChg>
    </pc:docChg>
  </pc:docChgLst>
  <pc:docChgLst>
    <pc:chgData name="Lotta Forsback" userId="193b475c-851f-4626-8e3c-bd81d2512b48" providerId="ADAL" clId="{2041DC90-E39C-4DB1-A574-08ADECF8C53D}"/>
    <pc:docChg chg="undo custSel modSld">
      <pc:chgData name="Lotta Forsback" userId="193b475c-851f-4626-8e3c-bd81d2512b48" providerId="ADAL" clId="{2041DC90-E39C-4DB1-A574-08ADECF8C53D}" dt="2023-08-04T07:17:00.937" v="7" actId="14100"/>
      <pc:docMkLst>
        <pc:docMk/>
      </pc:docMkLst>
      <pc:sldChg chg="modSp mod">
        <pc:chgData name="Lotta Forsback" userId="193b475c-851f-4626-8e3c-bd81d2512b48" providerId="ADAL" clId="{2041DC90-E39C-4DB1-A574-08ADECF8C53D}" dt="2023-08-04T07:17:00.937" v="7" actId="14100"/>
        <pc:sldMkLst>
          <pc:docMk/>
          <pc:sldMk cId="727090790" sldId="306"/>
        </pc:sldMkLst>
        <pc:spChg chg="mod">
          <ac:chgData name="Lotta Forsback" userId="193b475c-851f-4626-8e3c-bd81d2512b48" providerId="ADAL" clId="{2041DC90-E39C-4DB1-A574-08ADECF8C53D}" dt="2023-08-04T07:17:00.937" v="7" actId="14100"/>
          <ac:spMkLst>
            <pc:docMk/>
            <pc:sldMk cId="727090790" sldId="306"/>
            <ac:spMk id="6" creationId="{BFCECC3C-CE9C-65DB-106D-9F9D2F1BDA40}"/>
          </ac:spMkLst>
        </pc:spChg>
      </pc:sldChg>
      <pc:sldChg chg="modSp mod">
        <pc:chgData name="Lotta Forsback" userId="193b475c-851f-4626-8e3c-bd81d2512b48" providerId="ADAL" clId="{2041DC90-E39C-4DB1-A574-08ADECF8C53D}" dt="2023-08-04T07:12:26.549" v="4" actId="2710"/>
        <pc:sldMkLst>
          <pc:docMk/>
          <pc:sldMk cId="911380355" sldId="320"/>
        </pc:sldMkLst>
        <pc:spChg chg="mod">
          <ac:chgData name="Lotta Forsback" userId="193b475c-851f-4626-8e3c-bd81d2512b48" providerId="ADAL" clId="{2041DC90-E39C-4DB1-A574-08ADECF8C53D}" dt="2023-08-04T07:12:26.549" v="4" actId="2710"/>
          <ac:spMkLst>
            <pc:docMk/>
            <pc:sldMk cId="911380355" sldId="320"/>
            <ac:spMk id="3" creationId="{D53870FA-8BF1-3319-1152-4021499BC850}"/>
          </ac:spMkLst>
        </pc:spChg>
      </pc:sldChg>
    </pc:docChg>
  </pc:docChgLst>
  <pc:docChgLst>
    <pc:chgData name="Silva Saulio" userId="edc11998-d785-4faf-8932-eadc27790f1f" providerId="ADAL" clId="{BB262791-A003-A044-96FE-C13DA139FF76}"/>
    <pc:docChg chg="custSel modSld">
      <pc:chgData name="Silva Saulio" userId="edc11998-d785-4faf-8932-eadc27790f1f" providerId="ADAL" clId="{BB262791-A003-A044-96FE-C13DA139FF76}" dt="2023-08-09T13:33:16.897" v="3" actId="20577"/>
      <pc:docMkLst>
        <pc:docMk/>
      </pc:docMkLst>
      <pc:sldChg chg="modSp mod">
        <pc:chgData name="Silva Saulio" userId="edc11998-d785-4faf-8932-eadc27790f1f" providerId="ADAL" clId="{BB262791-A003-A044-96FE-C13DA139FF76}" dt="2023-08-09T13:33:16.897" v="3" actId="20577"/>
        <pc:sldMkLst>
          <pc:docMk/>
          <pc:sldMk cId="3528585411" sldId="302"/>
        </pc:sldMkLst>
        <pc:spChg chg="mod">
          <ac:chgData name="Silva Saulio" userId="edc11998-d785-4faf-8932-eadc27790f1f" providerId="ADAL" clId="{BB262791-A003-A044-96FE-C13DA139FF76}" dt="2023-08-09T13:33:16.897" v="3" actId="20577"/>
          <ac:spMkLst>
            <pc:docMk/>
            <pc:sldMk cId="3528585411" sldId="302"/>
            <ac:spMk id="2" creationId="{A33A51AF-65F5-C1D3-F871-7D3A605B6B84}"/>
          </ac:spMkLst>
        </pc:spChg>
      </pc:sldChg>
    </pc:docChg>
  </pc:docChgLst>
  <pc:docChgLst>
    <pc:chgData name="Heidi Östling" userId="458c5c15-1d57-4ea5-90f0-1aa73f659afb" providerId="ADAL" clId="{92B16B2B-5C46-4395-98D0-4DAA2B6681DA}"/>
    <pc:docChg chg="undo custSel modSld sldOrd">
      <pc:chgData name="Heidi Östling" userId="458c5c15-1d57-4ea5-90f0-1aa73f659afb" providerId="ADAL" clId="{92B16B2B-5C46-4395-98D0-4DAA2B6681DA}" dt="2023-07-25T07:47:01.261" v="6" actId="20578"/>
      <pc:docMkLst>
        <pc:docMk/>
      </pc:docMkLst>
      <pc:sldChg chg="ord">
        <pc:chgData name="Heidi Östling" userId="458c5c15-1d57-4ea5-90f0-1aa73f659afb" providerId="ADAL" clId="{92B16B2B-5C46-4395-98D0-4DAA2B6681DA}" dt="2023-07-25T07:47:01.261" v="6" actId="20578"/>
        <pc:sldMkLst>
          <pc:docMk/>
          <pc:sldMk cId="3652065926" sldId="291"/>
        </pc:sldMkLst>
      </pc:sldChg>
      <pc:sldChg chg="modSp mod">
        <pc:chgData name="Heidi Östling" userId="458c5c15-1d57-4ea5-90f0-1aa73f659afb" providerId="ADAL" clId="{92B16B2B-5C46-4395-98D0-4DAA2B6681DA}" dt="2023-07-25T07:41:17.123" v="0" actId="1076"/>
        <pc:sldMkLst>
          <pc:docMk/>
          <pc:sldMk cId="1542035317" sldId="304"/>
        </pc:sldMkLst>
        <pc:spChg chg="mod">
          <ac:chgData name="Heidi Östling" userId="458c5c15-1d57-4ea5-90f0-1aa73f659afb" providerId="ADAL" clId="{92B16B2B-5C46-4395-98D0-4DAA2B6681DA}" dt="2023-07-25T07:41:17.123" v="0" actId="1076"/>
          <ac:spMkLst>
            <pc:docMk/>
            <pc:sldMk cId="1542035317" sldId="304"/>
            <ac:spMk id="6" creationId="{1C953FC4-240F-6684-E551-50009524E07D}"/>
          </ac:spMkLst>
        </pc:spChg>
      </pc:sldChg>
    </pc:docChg>
  </pc:docChgLst>
  <pc:docChgLst>
    <pc:chgData name="Emma Vehviläinen" userId="236cccd0-63aa-43a9-80aa-cd97b7bb5ebe" providerId="ADAL" clId="{DBC1DDA7-CD79-4AA9-ABE2-47981A212776}"/>
    <pc:docChg chg="custSel modSld sldOrd">
      <pc:chgData name="Emma Vehviläinen" userId="236cccd0-63aa-43a9-80aa-cd97b7bb5ebe" providerId="ADAL" clId="{DBC1DDA7-CD79-4AA9-ABE2-47981A212776}" dt="2023-05-04T10:20:27.851" v="2992" actId="20577"/>
      <pc:docMkLst>
        <pc:docMk/>
      </pc:docMkLst>
      <pc:sldChg chg="modSp mod">
        <pc:chgData name="Emma Vehviläinen" userId="236cccd0-63aa-43a9-80aa-cd97b7bb5ebe" providerId="ADAL" clId="{DBC1DDA7-CD79-4AA9-ABE2-47981A212776}" dt="2023-05-04T10:20:27.851" v="2992" actId="20577"/>
        <pc:sldMkLst>
          <pc:docMk/>
          <pc:sldMk cId="2303023455" sldId="271"/>
        </pc:sldMkLst>
        <pc:spChg chg="mod">
          <ac:chgData name="Emma Vehviläinen" userId="236cccd0-63aa-43a9-80aa-cd97b7bb5ebe" providerId="ADAL" clId="{DBC1DDA7-CD79-4AA9-ABE2-47981A212776}" dt="2023-05-04T10:15:59.336" v="2236" actId="20577"/>
          <ac:spMkLst>
            <pc:docMk/>
            <pc:sldMk cId="2303023455" sldId="271"/>
            <ac:spMk id="2" creationId="{B469684D-72C8-C230-358E-C80406CA905C}"/>
          </ac:spMkLst>
        </pc:spChg>
        <pc:spChg chg="mod">
          <ac:chgData name="Emma Vehviläinen" userId="236cccd0-63aa-43a9-80aa-cd97b7bb5ebe" providerId="ADAL" clId="{DBC1DDA7-CD79-4AA9-ABE2-47981A212776}" dt="2023-05-04T10:20:27.851" v="2992" actId="20577"/>
          <ac:spMkLst>
            <pc:docMk/>
            <pc:sldMk cId="2303023455" sldId="271"/>
            <ac:spMk id="3" creationId="{B3C62E62-AB4D-636D-30F7-1D608C7B42BA}"/>
          </ac:spMkLst>
        </pc:spChg>
      </pc:sldChg>
      <pc:sldChg chg="modSp mod">
        <pc:chgData name="Emma Vehviläinen" userId="236cccd0-63aa-43a9-80aa-cd97b7bb5ebe" providerId="ADAL" clId="{DBC1DDA7-CD79-4AA9-ABE2-47981A212776}" dt="2023-05-04T10:11:34.611" v="1379" actId="20577"/>
        <pc:sldMkLst>
          <pc:docMk/>
          <pc:sldMk cId="1051957921" sldId="282"/>
        </pc:sldMkLst>
        <pc:spChg chg="mod">
          <ac:chgData name="Emma Vehviläinen" userId="236cccd0-63aa-43a9-80aa-cd97b7bb5ebe" providerId="ADAL" clId="{DBC1DDA7-CD79-4AA9-ABE2-47981A212776}" dt="2023-05-04T10:11:34.611" v="1379" actId="20577"/>
          <ac:spMkLst>
            <pc:docMk/>
            <pc:sldMk cId="1051957921" sldId="282"/>
            <ac:spMk id="2" creationId="{EC1EB9E7-A8B9-377E-FA3A-4747FA864738}"/>
          </ac:spMkLst>
        </pc:spChg>
        <pc:spChg chg="mod">
          <ac:chgData name="Emma Vehviläinen" userId="236cccd0-63aa-43a9-80aa-cd97b7bb5ebe" providerId="ADAL" clId="{DBC1DDA7-CD79-4AA9-ABE2-47981A212776}" dt="2023-05-04T10:05:39.033" v="71" actId="20577"/>
          <ac:spMkLst>
            <pc:docMk/>
            <pc:sldMk cId="1051957921" sldId="282"/>
            <ac:spMk id="3" creationId="{01C00B07-AE9D-B4A8-7162-729E5F937197}"/>
          </ac:spMkLst>
        </pc:spChg>
      </pc:sldChg>
      <pc:sldChg chg="modSp mod ord">
        <pc:chgData name="Emma Vehviläinen" userId="236cccd0-63aa-43a9-80aa-cd97b7bb5ebe" providerId="ADAL" clId="{DBC1DDA7-CD79-4AA9-ABE2-47981A212776}" dt="2023-05-04T10:17:22.031" v="2544" actId="20577"/>
        <pc:sldMkLst>
          <pc:docMk/>
          <pc:sldMk cId="1479068415" sldId="283"/>
        </pc:sldMkLst>
        <pc:spChg chg="mod">
          <ac:chgData name="Emma Vehviläinen" userId="236cccd0-63aa-43a9-80aa-cd97b7bb5ebe" providerId="ADAL" clId="{DBC1DDA7-CD79-4AA9-ABE2-47981A212776}" dt="2023-05-04T10:17:22.031" v="2544" actId="20577"/>
          <ac:spMkLst>
            <pc:docMk/>
            <pc:sldMk cId="1479068415" sldId="283"/>
            <ac:spMk id="2" creationId="{DD54F2CE-C079-6BC0-5DF9-165423A0F656}"/>
          </ac:spMkLst>
        </pc:spChg>
        <pc:spChg chg="mod">
          <ac:chgData name="Emma Vehviläinen" userId="236cccd0-63aa-43a9-80aa-cd97b7bb5ebe" providerId="ADAL" clId="{DBC1DDA7-CD79-4AA9-ABE2-47981A212776}" dt="2023-05-04T10:12:13.416" v="1421" actId="20577"/>
          <ac:spMkLst>
            <pc:docMk/>
            <pc:sldMk cId="1479068415" sldId="283"/>
            <ac:spMk id="3" creationId="{6C6E3A44-9CA3-B3CA-D912-DE0AD9FDCC8F}"/>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28T11:20:26.580"/>
    </inkml:context>
    <inkml:brush xml:id="br0">
      <inkml:brushProperty name="width" value="0.5" units="cm"/>
      <inkml:brushProperty name="height" value="1" units="cm"/>
      <inkml:brushProperty name="color" value="#FFACD5"/>
      <inkml:brushProperty name="tip" value="rectangle"/>
      <inkml:brushProperty name="rasterOp" value="maskPen"/>
      <inkml:brushProperty name="ignorePressure" value="1"/>
    </inkml:brush>
  </inkml:definitions>
  <inkml:trace contextRef="#ctx0" brushRef="#br0">1788 3711,'0'1,"0"0,0 0,-1 0,1 0,0 0,-1 0,1 0,-1 0,1 0,-1 0,0 0,1 0,-1-1,0 1,1 0,-1 0,0-1,0 1,0-1,0 1,0-1,0 1,0-1,0 1,0-1,0 0,0 1,-1-1,-32 5,34-5,-13-1,0 1,0-2,0 0,0 0,0-1,1-1,-1 0,-22-11,-4-6,-47-31,41 20,1-2,2-2,1-2,-36-44,48 53,-2 2,0 0,-43-26,41 31,1-2,1-1,-44-46,61 52,1-1,1-1,1 0,1 0,0-1,-8-31,-4-6,3 4,-19-84,-7-24,38 142,-12-28,2-1,3-1,-12-74,20 88,-2 0,-2 0,-23-57,15 45,-11-52,15 50,-1 0,-3 1,-27-54,-61-132,-91-267,181 456,-1-4,1-1,3-1,3 0,2-1,-3-78,11 126,0 1,1-1,0 1,-1-1,2 1,-1 0,1-1,-1 1,1 0,1 0,-1 0,1 0,0 1,0-1,0 1,1 0,-1-1,1 1,0 1,1-1,-1 1,0 0,1 0,0 0,0 0,0 1,0 0,0 0,7-2,169-58,-26 26,-131 32,32-4,1 3,0 2,70 5,-25 1,-67-2,0-1,1-2,-1-1,0-2,0-1,36-12,-20 3,52-8,9-3,191-37,-200 52,1 5,116 9,-64-1,-98-1,3 0,0-3,78-11,-83 3,1 3,0 2,-1 3,66 5,-118-2,0 0,0 0,0 0,0 1,0-1,0 1,-1 0,1 0,0 0,-1 1,0-1,0 1,0 0,0 0,0 0,0 0,-1 0,1 1,-1-1,3 8,4 7,-1 0,-2 1,6 21,-6-22,62 253,-59-225,-1 0,-3 1,-2 0,-5 70,2-68,-2-14,-13 66,8-62,-3 49,9-64,-11 150,8-142,-1-1,-2 1,-16 43,-2 3,3 2,-14 91,27-137,-1-2,-1 1,-2-1,-2-1,-19 31,-6 17,15-29,3-6,1 1,-19 63,23-54,-43 86,35-85,-144 295,138-295,-2-1,-3-1,-45 52,59-78,-115 157,103-125,27-45,0-1,-1 0,0 0,-17 18,-134 134,127-132,25-24,-1 0,0-1,-1 0,0 0,0-1,-1 0,-19 10,7-7,-17 7,0-1,-67 17,95-31,-1 0,0 0,1-1,-1 0,0-1,1 0,-1-1,0-1,1 1,-1-2,1 0,-1 0,1-1,-14-7,-39-28,2-2,-58-50,108 79,0-1,1 0,0 0,1-1,0 0,1-1,-12-27,10 20,-1 0,-28-38,-19-8,26 31,2-1,-31-48,-383-677,426 729,-91-170,93 165,1 0,2-1,-14-61,-18-90,8 41,28 88,2 1,3-1,3 0,7-90,-4 136,0 0,1 0,1 1,0-1,1 1,1-1,0 1,1 0,1 1,0 0,1 0,0 0,1 1,1 0,0 1,15-14,250-211,-223 201,2 2,91-42,-122 65,5-1,0 1,30-7,27-10,1-1,143-30,-146 41,-1 2,1 3,0 4,147 3,-87 6,92 3,-218-1,1 1,-1 0,0 1,0 1,0 1,0 1,-1 0,0 1,-1 0,0 1,0 1,-1 1,0 0,21 22,8 15,-1 1,58 93,-59-82,-24-35,1-2,-2 2,0 0,-2 1,21 52,-19-32,-3 1,-1 0,-3 1,-2 0,3 86,-11-85,2 14,-2 0,-4-1,-21 105,13-116,-2-1,-3-1,-1 0,-44 76,-272 393,315-491,-1-2,-1 0,-1-2,-2-1,0 0,-1-2,-1-1,-1-1,0-1,-2-2,-45 18,38-18,16-5,0-2,0 0,0-1,-1-2,-32 5,7-6,-80-4,108-1,0-1,1-1,0-1,0-1,0 0,0-1,-23-13,5-1,2-2,0-2,2-1,0-1,2-2,-33-39,6-2,-86-138,103 142,3-2,3-1,-44-126,66 147,3-1,-8-83,8 41,-21-85,28 169,1 0,0 0,0 0,1 0,-1 0,1 0,1 0,-1 0,1 0,0 0,0 0,1 0,0 0,0 0,0 1,1-1,0 1,0 0,0-1,0 1,1 1,0-1,0 0,1 1,5-5,8-6,1 1,0 1,1 0,29-13,91-35,-128 56,37-12,1 1,1 3,0 2,1 2,60-2,267 10,-171 5,-72 3,-122-6,0 2,1 0,-1 0,-1 1,1 1,-1 1,18 9,-27-13,0 1,0 0,0 0,-1 0,0 1,1-1,-1 1,0 0,-1 0,1 0,-1 0,0 0,0 1,0-1,0 1,-1-1,0 1,0 0,0-1,0 1,-1 0,0 0,0 0,-1 6,-1 10,-2-1,0 1,-1-1,-11 26,0-9,-1 0,-34 52,11-21,6-11,-3-3,-3-1,-1-2,-53 50,79-86,-2-1,0 0,0-1,-1-1,-1-1,0-1,0 0,-23 7,36-15,0 0,-1-1,1 0,-1 0,1 0,-1-1,1 0,-1 0,1-1,0 0,-1 0,-8-2,4-1,0 0,1-1,-1 0,1-1,0 0,-12-10,-4-6,2-1,0-1,-34-46,23 21,-52-101,2 3,55 104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09/08/2023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invalidiliitto.fi/esteettomyy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hl.fi/fi/web/sukupuolten-tasa-arvo/tasa-arvon-edistaminen/tietopaketti-sateenkaarilapsista-ja-nuorista-ammattilaiselle/kasvatus-ja-opetusalan-ammattilainen-turvallisen-kasvuympariston-rakentajana"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hl.fi/fi/web/maahanmuutto-ja-kulttuurinen-moninaisuus/tyon-tueksi/hyvia-kaytantoja/kulttuurisensitiivinen-tyoot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nuoretjaosallisuus.fi/tietoa-osallisuudest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kuuloliitto.fi/melu-uhkaa-kuuloa-ja-oppimista-melutyota-arvioitava-uudelleen/"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thl.fi/fi/web/ymparistoterveys/melu"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ietopankki.lt.fi/oppimisymparistooppi/sisatilat-ja-siistey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dirty="0">
                <a:effectLst/>
                <a:latin typeface="Montserrat" panose="00000500000000000000" pitchFamily="2" charset="0"/>
                <a:ea typeface="Calibri" panose="020F0502020204030204" pitchFamily="34" charset="0"/>
                <a:cs typeface="Times New Roman" panose="02020603050405020304" pitchFamily="18" charset="0"/>
              </a:rPr>
              <a:t>Lisätietoa: </a:t>
            </a:r>
            <a:r>
              <a:rPr lang="fi-FI" sz="1800" dirty="0">
                <a:hlinkClick r:id="rId3"/>
              </a:rPr>
              <a:t>https://www.invalidiliitto.fi/esteettomyys</a:t>
            </a:r>
            <a:r>
              <a:rPr lang="fi-FI" sz="1800" dirty="0"/>
              <a:t> </a:t>
            </a:r>
            <a:endParaRPr lang="sv-SE" dirty="0"/>
          </a:p>
        </p:txBody>
      </p:sp>
      <p:sp>
        <p:nvSpPr>
          <p:cNvPr id="4" name="Dian numeron paikkamerkki 3"/>
          <p:cNvSpPr>
            <a:spLocks noGrp="1"/>
          </p:cNvSpPr>
          <p:nvPr>
            <p:ph type="sldNum" sz="quarter" idx="5"/>
          </p:nvPr>
        </p:nvSpPr>
        <p:spPr/>
        <p:txBody>
          <a:bodyPr/>
          <a:lstStyle/>
          <a:p>
            <a:fld id="{E8D58970-0BC1-7D44-BAE8-B894E9F9D6A1}" type="slidenum">
              <a:rPr lang="en-GB" smtClean="0"/>
              <a:t>8</a:t>
            </a:fld>
            <a:endParaRPr lang="en-GB"/>
          </a:p>
        </p:txBody>
      </p:sp>
    </p:spTree>
    <p:extLst>
      <p:ext uri="{BB962C8B-B14F-4D97-AF65-F5344CB8AC3E}">
        <p14:creationId xmlns:p14="http://schemas.microsoft.com/office/powerpoint/2010/main" val="2865028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dirty="0">
                <a:effectLst/>
                <a:latin typeface="Montserrat" panose="00000500000000000000" pitchFamily="2" charset="0"/>
                <a:ea typeface="Calibri" panose="020F0502020204030204" pitchFamily="34" charset="0"/>
                <a:cs typeface="Times New Roman" panose="02020603050405020304" pitchFamily="18" charset="0"/>
              </a:rPr>
              <a:t>Lisätietoa: </a:t>
            </a:r>
            <a:r>
              <a:rPr lang="fi-FI" sz="1800" u="sng" dirty="0">
                <a:solidFill>
                  <a:srgbClr val="0563C1"/>
                </a:solidFill>
                <a:effectLst/>
                <a:latin typeface="Montserrat" panose="00000500000000000000" pitchFamily="2" charset="0"/>
                <a:ea typeface="Calibri" panose="020F0502020204030204" pitchFamily="34" charset="0"/>
                <a:cs typeface="Times New Roman" panose="02020603050405020304" pitchFamily="18" charset="0"/>
                <a:hlinkClick r:id="rId3"/>
              </a:rPr>
              <a:t>https://thl.fi/fi/web/sukupuolten-tasa-arvo/tasa-arvon-edistaminen/tietopaketti-sateenkaarilapsista-ja-nuorista-ammattilaiselle/kasvatus-ja-opetusalan-ammattilainen-turvallisen-kasvuympariston-rakentajana</a:t>
            </a:r>
            <a:endParaRPr lang="sv-SE" sz="1800" dirty="0">
              <a:effectLst/>
              <a:latin typeface="Montserrat" panose="00000500000000000000" pitchFamily="2" charset="0"/>
              <a:ea typeface="Calibri" panose="020F0502020204030204" pitchFamily="34" charset="0"/>
              <a:cs typeface="Times New Roman" panose="02020603050405020304" pitchFamily="18" charset="0"/>
            </a:endParaRPr>
          </a:p>
          <a:p>
            <a:endParaRPr lang="sv-SE" dirty="0"/>
          </a:p>
        </p:txBody>
      </p:sp>
      <p:sp>
        <p:nvSpPr>
          <p:cNvPr id="4" name="Dian numeron paikkamerkki 3"/>
          <p:cNvSpPr>
            <a:spLocks noGrp="1"/>
          </p:cNvSpPr>
          <p:nvPr>
            <p:ph type="sldNum" sz="quarter" idx="5"/>
          </p:nvPr>
        </p:nvSpPr>
        <p:spPr/>
        <p:txBody>
          <a:bodyPr/>
          <a:lstStyle/>
          <a:p>
            <a:fld id="{E8D58970-0BC1-7D44-BAE8-B894E9F9D6A1}" type="slidenum">
              <a:rPr lang="en-GB" smtClean="0"/>
              <a:t>9</a:t>
            </a:fld>
            <a:endParaRPr lang="en-GB"/>
          </a:p>
        </p:txBody>
      </p:sp>
    </p:spTree>
    <p:extLst>
      <p:ext uri="{BB962C8B-B14F-4D97-AF65-F5344CB8AC3E}">
        <p14:creationId xmlns:p14="http://schemas.microsoft.com/office/powerpoint/2010/main" val="3988171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dirty="0">
                <a:effectLst/>
                <a:latin typeface="Montserrat" panose="00000500000000000000" pitchFamily="2" charset="0"/>
                <a:ea typeface="Calibri" panose="020F0502020204030204" pitchFamily="34" charset="0"/>
                <a:cs typeface="Times New Roman" panose="02020603050405020304" pitchFamily="18" charset="0"/>
              </a:rPr>
              <a:t>Lisätietoa: </a:t>
            </a:r>
            <a:r>
              <a:rPr lang="fi-FI" sz="1200" dirty="0">
                <a:hlinkClick r:id="rId3"/>
              </a:rPr>
              <a:t>https://thl.fi/fi/web/maahanmuutto-ja-kulttuurinen-moninaisuus/tyon-tueksi/hyvia-kaytantoja/kulttuurisensitiivinen-tyoote</a:t>
            </a:r>
            <a:r>
              <a:rPr lang="fi-FI" sz="1200" dirty="0"/>
              <a:t> </a:t>
            </a:r>
            <a:endParaRPr lang="sv-SE" dirty="0"/>
          </a:p>
        </p:txBody>
      </p:sp>
      <p:sp>
        <p:nvSpPr>
          <p:cNvPr id="4" name="Dian numeron paikkamerkki 3"/>
          <p:cNvSpPr>
            <a:spLocks noGrp="1"/>
          </p:cNvSpPr>
          <p:nvPr>
            <p:ph type="sldNum" sz="quarter" idx="5"/>
          </p:nvPr>
        </p:nvSpPr>
        <p:spPr/>
        <p:txBody>
          <a:bodyPr/>
          <a:lstStyle/>
          <a:p>
            <a:fld id="{E8D58970-0BC1-7D44-BAE8-B894E9F9D6A1}" type="slidenum">
              <a:rPr lang="en-GB" smtClean="0"/>
              <a:t>10</a:t>
            </a:fld>
            <a:endParaRPr lang="en-GB"/>
          </a:p>
        </p:txBody>
      </p:sp>
    </p:spTree>
    <p:extLst>
      <p:ext uri="{BB962C8B-B14F-4D97-AF65-F5344CB8AC3E}">
        <p14:creationId xmlns:p14="http://schemas.microsoft.com/office/powerpoint/2010/main" val="158365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dirty="0"/>
              <a:t>Palautteen kerääminen tilasta koko ajan</a:t>
            </a:r>
          </a:p>
          <a:p>
            <a:pPr marL="171450" indent="-171450">
              <a:buFontTx/>
              <a:buChar char="-"/>
            </a:pPr>
            <a:r>
              <a:rPr lang="fi-FI" sz="1800" dirty="0">
                <a:effectLst/>
                <a:latin typeface="Montserrat" panose="00000500000000000000" pitchFamily="2" charset="0"/>
                <a:ea typeface="Calibri" panose="020F0502020204030204" pitchFamily="34" charset="0"/>
                <a:cs typeface="Times New Roman" panose="02020603050405020304" pitchFamily="18" charset="0"/>
              </a:rPr>
              <a:t>Lisätietoja: </a:t>
            </a:r>
            <a:r>
              <a:rPr lang="fi-FI" sz="1800" dirty="0">
                <a:hlinkClick r:id="rId3"/>
              </a:rPr>
              <a:t>https://nuoretjaosallisuus.fi/tietoa-osallisuudesta/</a:t>
            </a:r>
            <a:r>
              <a:rPr lang="fi-FI" sz="1800" dirty="0"/>
              <a:t> </a:t>
            </a:r>
            <a:endParaRPr lang="sv-SE" sz="1800" dirty="0">
              <a:effectLst/>
              <a:latin typeface="Montserrat" panose="00000500000000000000" pitchFamily="2" charset="0"/>
              <a:ea typeface="Calibri" panose="020F0502020204030204" pitchFamily="34" charset="0"/>
              <a:cs typeface="Times New Roman" panose="02020603050405020304" pitchFamily="18" charset="0"/>
            </a:endParaRPr>
          </a:p>
          <a:p>
            <a:br>
              <a:rPr lang="fi-FI" sz="1800" dirty="0">
                <a:effectLst/>
                <a:latin typeface="Montserrat" panose="00000500000000000000" pitchFamily="2" charset="0"/>
                <a:ea typeface="Calibri" panose="020F0502020204030204" pitchFamily="34" charset="0"/>
                <a:cs typeface="Times New Roman" panose="02020603050405020304" pitchFamily="18" charset="0"/>
              </a:rPr>
            </a:br>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11</a:t>
            </a:fld>
            <a:endParaRPr lang="en-GB"/>
          </a:p>
        </p:txBody>
      </p:sp>
    </p:spTree>
    <p:extLst>
      <p:ext uri="{BB962C8B-B14F-4D97-AF65-F5344CB8AC3E}">
        <p14:creationId xmlns:p14="http://schemas.microsoft.com/office/powerpoint/2010/main" val="2253657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2200" dirty="0"/>
              <a:t>Lisätietoja:</a:t>
            </a:r>
          </a:p>
          <a:p>
            <a:pPr marL="800100" lvl="1" indent="-342900">
              <a:buFont typeface="Arial" panose="020B0604020202020204" pitchFamily="34" charset="0"/>
              <a:buChar char="•"/>
            </a:pPr>
            <a:r>
              <a:rPr lang="fi-FI" sz="2200" dirty="0">
                <a:hlinkClick r:id="rId3"/>
              </a:rPr>
              <a:t>https://www.kuuloliitto.fi/melu-uhkaa-kuuloa-ja-oppimista-melutyota-arvioitava-uudelleen/</a:t>
            </a:r>
            <a:endParaRPr lang="fi-FI" sz="2200" dirty="0"/>
          </a:p>
          <a:p>
            <a:pPr marL="800100" lvl="1" indent="-342900">
              <a:buFont typeface="Arial" panose="020B0604020202020204" pitchFamily="34" charset="0"/>
              <a:buChar char="•"/>
            </a:pPr>
            <a:r>
              <a:rPr lang="fi-FI" sz="2200" dirty="0">
                <a:hlinkClick r:id="rId4"/>
              </a:rPr>
              <a:t>https://thl.fi/fi/web/ymparistoterveys/melu</a:t>
            </a:r>
            <a:r>
              <a:rPr lang="fi-FI" sz="2200" dirty="0"/>
              <a:t>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14</a:t>
            </a:fld>
            <a:endParaRPr lang="en-GB"/>
          </a:p>
        </p:txBody>
      </p:sp>
    </p:spTree>
    <p:extLst>
      <p:ext uri="{BB962C8B-B14F-4D97-AF65-F5344CB8AC3E}">
        <p14:creationId xmlns:p14="http://schemas.microsoft.com/office/powerpoint/2010/main" val="3297860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t>Lisätietoja: </a:t>
            </a:r>
            <a:r>
              <a:rPr lang="fi-FI" sz="1200" dirty="0">
                <a:hlinkClick r:id="rId3"/>
              </a:rPr>
              <a:t>https://tietopankki.lt.fi/oppimisymparistooppi/sisatilat-ja-siisteys</a:t>
            </a:r>
            <a:r>
              <a:rPr lang="fi-FI" sz="1200" dirty="0"/>
              <a:t>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15</a:t>
            </a:fld>
            <a:endParaRPr lang="en-GB"/>
          </a:p>
        </p:txBody>
      </p:sp>
    </p:spTree>
    <p:extLst>
      <p:ext uri="{BB962C8B-B14F-4D97-AF65-F5344CB8AC3E}">
        <p14:creationId xmlns:p14="http://schemas.microsoft.com/office/powerpoint/2010/main" val="512700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sv-SE"/>
          </a:p>
        </p:txBody>
      </p:sp>
      <p:sp>
        <p:nvSpPr>
          <p:cNvPr id="4" name="Dian numeron paikkamerkki 3"/>
          <p:cNvSpPr>
            <a:spLocks noGrp="1"/>
          </p:cNvSpPr>
          <p:nvPr>
            <p:ph type="sldNum" sz="quarter" idx="5"/>
          </p:nvPr>
        </p:nvSpPr>
        <p:spPr/>
        <p:txBody>
          <a:bodyPr/>
          <a:lstStyle/>
          <a:p>
            <a:fld id="{E8D58970-0BC1-7D44-BAE8-B894E9F9D6A1}" type="slidenum">
              <a:rPr lang="en-GB" smtClean="0"/>
              <a:t>17</a:t>
            </a:fld>
            <a:endParaRPr lang="en-GB"/>
          </a:p>
        </p:txBody>
      </p:sp>
    </p:spTree>
    <p:extLst>
      <p:ext uri="{BB962C8B-B14F-4D97-AF65-F5344CB8AC3E}">
        <p14:creationId xmlns:p14="http://schemas.microsoft.com/office/powerpoint/2010/main" val="16008486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9.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9.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9.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4.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en-GB"/>
              <a:t>Click to edit Master title style</a:t>
            </a:r>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507462" y="5348952"/>
            <a:ext cx="1953302" cy="754245"/>
          </a:xfrm>
          <a:prstGeom prst="rect">
            <a:avLst/>
          </a:prstGeom>
        </p:spPr>
      </p:pic>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1999" cy="6858000"/>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en-GB"/>
              <a:t>Click to edit Master title style</a:t>
            </a:r>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a:t>Click to edit Master title style</a:t>
            </a:r>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endParaRPr lang="en-GB"/>
          </a:p>
        </p:txBody>
      </p:sp>
    </p:spTree>
    <p:extLst>
      <p:ext uri="{BB962C8B-B14F-4D97-AF65-F5344CB8AC3E}">
        <p14:creationId xmlns:p14="http://schemas.microsoft.com/office/powerpoint/2010/main" val="55870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a:t>Click to edit Master title style</a:t>
            </a:r>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23943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a:t>Click to edit Master title style</a:t>
            </a:r>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endParaRPr lang="en-GB"/>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a:t>Click to edit Master title style</a:t>
            </a:r>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694846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en-GB"/>
              <a:t>Click to edit Master title style</a:t>
            </a:r>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2781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en-GB"/>
              <a:t>Click to edit Master title style</a:t>
            </a:r>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70398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en-GB"/>
              <a:t>Click to edit Master title style</a:t>
            </a:r>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endParaRPr lang="en-GB"/>
          </a:p>
        </p:txBody>
      </p:sp>
    </p:spTree>
    <p:extLst>
      <p:ext uri="{BB962C8B-B14F-4D97-AF65-F5344CB8AC3E}">
        <p14:creationId xmlns:p14="http://schemas.microsoft.com/office/powerpoint/2010/main" val="3495165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en-GB"/>
              <a:t>Click to edit Master title style</a:t>
            </a:r>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813498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en-GB"/>
              <a:t>Click to edit Master title style</a:t>
            </a:r>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225959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en-GB"/>
              <a:t>Click to edit Master title style</a:t>
            </a:r>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13476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a:t>
            </a:r>
            <a:r>
              <a:rPr lang="fi-FI" err="1"/>
              <a:t>ots</a:t>
            </a:r>
            <a:r>
              <a:rPr lang="fi-FI"/>
              <a:t>. </a:t>
            </a:r>
            <a:r>
              <a:rPr lang="fi-FI" err="1"/>
              <a:t>perustyyl</a:t>
            </a:r>
            <a:r>
              <a:rPr lang="fi-FI"/>
              <a:t>. </a:t>
            </a:r>
            <a:r>
              <a:rPr lang="fi-FI" err="1"/>
              <a:t>napsautt</a:t>
            </a:r>
            <a:r>
              <a:rPr lang="fi-FI"/>
              <a:t>.</a:t>
            </a:r>
            <a:endParaRPr lang="en-GB"/>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endParaRPr lang="en-GB"/>
          </a:p>
        </p:txBody>
      </p:sp>
    </p:spTree>
    <p:extLst>
      <p:ext uri="{BB962C8B-B14F-4D97-AF65-F5344CB8AC3E}">
        <p14:creationId xmlns:p14="http://schemas.microsoft.com/office/powerpoint/2010/main" val="343148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a:t>
            </a:r>
            <a:r>
              <a:rPr lang="fi-FI" err="1"/>
              <a:t>ots</a:t>
            </a:r>
            <a:r>
              <a:rPr lang="fi-FI"/>
              <a:t>. </a:t>
            </a:r>
            <a:r>
              <a:rPr lang="fi-FI" err="1"/>
              <a:t>perustyyl</a:t>
            </a:r>
            <a:r>
              <a:rPr lang="fi-FI"/>
              <a:t>. </a:t>
            </a:r>
            <a:r>
              <a:rPr lang="fi-FI" err="1"/>
              <a:t>napsautt</a:t>
            </a:r>
            <a:r>
              <a:rPr lang="fi-FI"/>
              <a:t>.</a:t>
            </a:r>
            <a:endParaRPr lang="en-GB"/>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3075072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a:t>
            </a:r>
            <a:r>
              <a:rPr lang="fi-FI" err="1"/>
              <a:t>ots</a:t>
            </a:r>
            <a:r>
              <a:rPr lang="fi-FI"/>
              <a:t>. </a:t>
            </a:r>
            <a:r>
              <a:rPr lang="fi-FI" err="1"/>
              <a:t>perustyyl</a:t>
            </a:r>
            <a:r>
              <a:rPr lang="fi-FI"/>
              <a:t>. </a:t>
            </a:r>
            <a:r>
              <a:rPr lang="fi-FI" err="1"/>
              <a:t>napsautt</a:t>
            </a:r>
            <a:r>
              <a:rPr lang="fi-FI"/>
              <a:t>.</a:t>
            </a:r>
            <a:endParaRPr lang="en-GB"/>
          </a:p>
        </p:txBody>
      </p:sp>
    </p:spTree>
    <p:extLst>
      <p:ext uri="{BB962C8B-B14F-4D97-AF65-F5344CB8AC3E}">
        <p14:creationId xmlns:p14="http://schemas.microsoft.com/office/powerpoint/2010/main" val="3340785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a:t>
            </a:r>
            <a:r>
              <a:rPr lang="fi-FI" err="1"/>
              <a:t>ots</a:t>
            </a:r>
            <a:r>
              <a:rPr lang="fi-FI"/>
              <a:t>. </a:t>
            </a:r>
            <a:r>
              <a:rPr lang="fi-FI" err="1"/>
              <a:t>perustyyl</a:t>
            </a:r>
            <a:r>
              <a:rPr lang="fi-FI"/>
              <a:t>. </a:t>
            </a:r>
            <a:r>
              <a:rPr lang="fi-FI" err="1"/>
              <a:t>napsautt</a:t>
            </a:r>
            <a:r>
              <a:rPr lang="fi-FI"/>
              <a:t>.</a:t>
            </a:r>
            <a:endParaRPr lang="en-GB"/>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a:t>Sijoita kuva tähän</a:t>
            </a:r>
            <a:endParaRPr lang="en-FI"/>
          </a:p>
        </p:txBody>
      </p:sp>
    </p:spTree>
    <p:extLst>
      <p:ext uri="{BB962C8B-B14F-4D97-AF65-F5344CB8AC3E}">
        <p14:creationId xmlns:p14="http://schemas.microsoft.com/office/powerpoint/2010/main" val="1740207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a:t>
            </a:r>
            <a:r>
              <a:rPr lang="fi-FI" err="1"/>
              <a:t>ots</a:t>
            </a:r>
            <a:r>
              <a:rPr lang="fi-FI"/>
              <a:t>. </a:t>
            </a:r>
            <a:r>
              <a:rPr lang="fi-FI" err="1"/>
              <a:t>perustyyl</a:t>
            </a:r>
            <a:r>
              <a:rPr lang="fi-FI"/>
              <a:t>. </a:t>
            </a:r>
            <a:r>
              <a:rPr lang="fi-FI" err="1"/>
              <a:t>napsautt</a:t>
            </a:r>
            <a:r>
              <a:rPr lang="fi-FI"/>
              <a:t>.</a:t>
            </a:r>
            <a:endParaRPr lang="en-GB"/>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endParaRPr lang="en-GB"/>
          </a:p>
        </p:txBody>
      </p:sp>
    </p:spTree>
    <p:extLst>
      <p:ext uri="{BB962C8B-B14F-4D97-AF65-F5344CB8AC3E}">
        <p14:creationId xmlns:p14="http://schemas.microsoft.com/office/powerpoint/2010/main" val="3855422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en-GB"/>
              <a:t>CLICK TO EDIT MASTER TITLE STYLE</a:t>
            </a:r>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8" r:id="rId3"/>
    <p:sldLayoutId id="2147483661" r:id="rId4"/>
    <p:sldLayoutId id="2147483659" r:id="rId5"/>
    <p:sldLayoutId id="2147483668" r:id="rId6"/>
    <p:sldLayoutId id="2147483662" r:id="rId7"/>
    <p:sldLayoutId id="2147483669" r:id="rId8"/>
    <p:sldLayoutId id="2147483664" r:id="rId9"/>
    <p:sldLayoutId id="2147483665" r:id="rId10"/>
    <p:sldLayoutId id="2147483677" r:id="rId11"/>
    <p:sldLayoutId id="2147483678" r:id="rId12"/>
    <p:sldLayoutId id="2147483660" r:id="rId13"/>
    <p:sldLayoutId id="2147483663" r:id="rId14"/>
    <p:sldLayoutId id="2147483656" r:id="rId15"/>
    <p:sldLayoutId id="2147483657" r:id="rId16"/>
    <p:sldLayoutId id="2147483675" r:id="rId17"/>
    <p:sldLayoutId id="2147483676" r:id="rId18"/>
    <p:sldLayoutId id="2147483672" r:id="rId19"/>
    <p:sldLayoutId id="2147483679" r:id="rId20"/>
    <p:sldLayoutId id="2147483673" r:id="rId21"/>
    <p:sldLayoutId id="2147483674" r:id="rId22"/>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mailto:schooltobelong@helsinkimissio.fi"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hyperlink" Target="https://www.helsinkimissio.fi/schooltobelong/" TargetMode="External"/><Relationship Id="rId4" Type="http://schemas.openxmlformats.org/officeDocument/2006/relationships/hyperlink" Target="https://www.helsinkimissio.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p:txBody>
          <a:bodyPr>
            <a:normAutofit fontScale="90000"/>
          </a:bodyPr>
          <a:lstStyle/>
          <a:p>
            <a:r>
              <a:rPr lang="en-GB"/>
              <a:t>TYÖPAKETTI 2: </a:t>
            </a:r>
            <a:br>
              <a:rPr lang="en-GB"/>
            </a:br>
            <a:r>
              <a:rPr lang="en-GB"/>
              <a:t>KOULUN FYYSINEN YMPÄRISTÖ</a:t>
            </a:r>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5978" y="986164"/>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2730011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CC59E8-1D90-10D0-3792-A04E06B42174}"/>
              </a:ext>
            </a:extLst>
          </p:cNvPr>
          <p:cNvSpPr>
            <a:spLocks noGrp="1"/>
          </p:cNvSpPr>
          <p:nvPr>
            <p:ph type="title"/>
          </p:nvPr>
        </p:nvSpPr>
        <p:spPr/>
        <p:txBody>
          <a:bodyPr/>
          <a:lstStyle/>
          <a:p>
            <a:r>
              <a:rPr lang="fi-FI"/>
              <a:t>Sisältö</a:t>
            </a:r>
          </a:p>
        </p:txBody>
      </p:sp>
      <p:sp>
        <p:nvSpPr>
          <p:cNvPr id="3" name="Sisällön paikkamerkki 2">
            <a:extLst>
              <a:ext uri="{FF2B5EF4-FFF2-40B4-BE49-F238E27FC236}">
                <a16:creationId xmlns:a16="http://schemas.microsoft.com/office/drawing/2014/main" id="{D53870FA-8BF1-3319-1152-4021499BC850}"/>
              </a:ext>
            </a:extLst>
          </p:cNvPr>
          <p:cNvSpPr>
            <a:spLocks noGrp="1"/>
          </p:cNvSpPr>
          <p:nvPr>
            <p:ph sz="quarter" idx="10"/>
          </p:nvPr>
        </p:nvSpPr>
        <p:spPr/>
        <p:txBody>
          <a:bodyPr>
            <a:normAutofit fontScale="92500" lnSpcReduction="20000"/>
          </a:bodyPr>
          <a:lstStyle/>
          <a:p>
            <a:pPr marL="514350" indent="-514350">
              <a:buFont typeface="+mj-lt"/>
              <a:buAutoNum type="arabicPeriod"/>
            </a:pPr>
            <a:r>
              <a:rPr lang="fi-FI" dirty="0"/>
              <a:t>Mistä on kyse?</a:t>
            </a:r>
          </a:p>
          <a:p>
            <a:pPr marL="514350" indent="-514350">
              <a:buFont typeface="+mj-lt"/>
              <a:buAutoNum type="arabicPeriod"/>
            </a:pPr>
            <a:r>
              <a:rPr lang="fi-FI" dirty="0"/>
              <a:t>Fyysinen ympäristö yksinäisyyden vähentämisessä</a:t>
            </a:r>
          </a:p>
          <a:p>
            <a:pPr marL="514350" indent="-514350">
              <a:buFont typeface="+mj-lt"/>
              <a:buAutoNum type="arabicPeriod"/>
            </a:pPr>
            <a:r>
              <a:rPr lang="fi-FI" dirty="0"/>
              <a:t>Kutsuva tila</a:t>
            </a:r>
          </a:p>
          <a:p>
            <a:pPr marL="514350" indent="-514350">
              <a:buFont typeface="+mj-lt"/>
              <a:buAutoNum type="arabicPeriod"/>
            </a:pPr>
            <a:r>
              <a:rPr lang="fi-FI" dirty="0"/>
              <a:t>Olenko tervetullut?</a:t>
            </a:r>
          </a:p>
          <a:p>
            <a:pPr marL="457200" lvl="1" indent="0">
              <a:buNone/>
            </a:pPr>
            <a:r>
              <a:rPr lang="fi-FI" dirty="0"/>
              <a:t>4.1 Esteettömyys</a:t>
            </a:r>
          </a:p>
          <a:p>
            <a:pPr marL="457200" lvl="1" indent="0">
              <a:buNone/>
            </a:pPr>
            <a:r>
              <a:rPr lang="fi-FI" dirty="0"/>
              <a:t>4.2 Sukupuolisensitiivisyys</a:t>
            </a:r>
          </a:p>
          <a:p>
            <a:pPr marL="457200" lvl="1" indent="0">
              <a:buNone/>
            </a:pPr>
            <a:r>
              <a:rPr lang="fi-FI" dirty="0"/>
              <a:t>4.3 Kulttuurisensitiivisyys</a:t>
            </a:r>
          </a:p>
          <a:p>
            <a:pPr marL="457200" lvl="1" indent="0">
              <a:buNone/>
            </a:pPr>
            <a:r>
              <a:rPr lang="fi-FI" dirty="0"/>
              <a:t>4.4 Osallisuus ja opiskelijoiden mahdollisuus vaikutta</a:t>
            </a:r>
          </a:p>
          <a:p>
            <a:pPr marL="514350" indent="-514350">
              <a:buFont typeface="+mj-lt"/>
              <a:buAutoNum type="arabicPeriod"/>
            </a:pPr>
            <a:r>
              <a:rPr lang="fi-FI" dirty="0"/>
              <a:t>Viihdynkö?</a:t>
            </a:r>
          </a:p>
          <a:p>
            <a:pPr marL="457200" lvl="1" indent="0">
              <a:buNone/>
            </a:pPr>
            <a:r>
              <a:rPr lang="fi-FI" dirty="0"/>
              <a:t>5.1 Yhdessä tehtävät toiminnot ja yhdessäolon paikat</a:t>
            </a:r>
          </a:p>
          <a:p>
            <a:pPr marL="457200" lvl="1" indent="0">
              <a:buNone/>
            </a:pPr>
            <a:r>
              <a:rPr lang="fi-FI" dirty="0"/>
              <a:t>5.2 Melutaso</a:t>
            </a:r>
          </a:p>
          <a:p>
            <a:pPr marL="457200" lvl="1" indent="0">
              <a:buNone/>
            </a:pPr>
            <a:r>
              <a:rPr lang="fi-FI" dirty="0"/>
              <a:t>5.3 Yleinen siisteys</a:t>
            </a:r>
          </a:p>
          <a:p>
            <a:pPr marL="457200" lvl="1" indent="0">
              <a:buNone/>
            </a:pPr>
            <a:r>
              <a:rPr lang="fi-FI" dirty="0"/>
              <a:t>5.4 Yhteisistä arvoista viestiminen</a:t>
            </a:r>
          </a:p>
        </p:txBody>
      </p:sp>
    </p:spTree>
    <p:extLst>
      <p:ext uri="{BB962C8B-B14F-4D97-AF65-F5344CB8AC3E}">
        <p14:creationId xmlns:p14="http://schemas.microsoft.com/office/powerpoint/2010/main" val="911380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isällön paikkamerkki 3">
            <a:extLst>
              <a:ext uri="{FF2B5EF4-FFF2-40B4-BE49-F238E27FC236}">
                <a16:creationId xmlns:a16="http://schemas.microsoft.com/office/drawing/2014/main" id="{71DEEFDA-F071-FF92-5E01-A5A0229ED461}"/>
              </a:ext>
            </a:extLst>
          </p:cNvPr>
          <p:cNvSpPr>
            <a:spLocks noGrp="1"/>
          </p:cNvSpPr>
          <p:nvPr>
            <p:ph sz="quarter" idx="10"/>
          </p:nvPr>
        </p:nvSpPr>
        <p:spPr>
          <a:xfrm>
            <a:off x="607047" y="1675105"/>
            <a:ext cx="10971234" cy="4583806"/>
          </a:xfrm>
        </p:spPr>
        <p:txBody>
          <a:bodyPr>
            <a:normAutofit/>
          </a:bodyPr>
          <a:lstStyle/>
          <a:p>
            <a:r>
              <a:rPr lang="fi-FI" sz="2400" dirty="0"/>
              <a:t>School to </a:t>
            </a:r>
            <a:r>
              <a:rPr lang="fi-FI" sz="2400" dirty="0" err="1"/>
              <a:t>Belong</a:t>
            </a:r>
            <a:r>
              <a:rPr lang="fi-FI" sz="2400" dirty="0"/>
              <a:t> –työpaketit ovat ohjelmassa toista vuotta mukana oleville oppilaitoksille tarkoitettuja syventäviä materiaalikokonaisuuksia yksinäisyyden vähentämisen tueksi</a:t>
            </a:r>
          </a:p>
          <a:p>
            <a:r>
              <a:rPr lang="fi-FI" sz="2400" dirty="0"/>
              <a:t>Työpakettien avulla oppilaitoksen henkilökunta voi tarkastella oppilaitoksen jokapäiväisiä toimintoja, rutiineja ja ympäristöjä yksinäisyyden näkökulmasta</a:t>
            </a:r>
          </a:p>
          <a:p>
            <a:r>
              <a:rPr lang="fi-FI" sz="2400" dirty="0"/>
              <a:t>Tämä työpaketti keskittyy oppilaitoksen fyysiseen ympäristöön. Se toimii apuvälineenä tarkasteltaessa oppilaitoksen tiloja (yhdessä ja erikseen) yksinäisyyden ehkäisyn näkökulmasta.</a:t>
            </a:r>
          </a:p>
          <a:p>
            <a:r>
              <a:rPr lang="fi-FI" sz="2400" dirty="0"/>
              <a:t>Kiitos jo siitä erinomaisesta työstä, jota teette yksinäisyyden vähentämiseksi ja fyysisten tilojen huomioimiseksi! Työpaketti on tukiresurssi, jota voitte hyödyntää parhaaksi katsomallanne tavalla.</a:t>
            </a:r>
          </a:p>
        </p:txBody>
      </p:sp>
      <p:sp>
        <p:nvSpPr>
          <p:cNvPr id="12" name="Otsikko 2">
            <a:extLst>
              <a:ext uri="{FF2B5EF4-FFF2-40B4-BE49-F238E27FC236}">
                <a16:creationId xmlns:a16="http://schemas.microsoft.com/office/drawing/2014/main" id="{72376E3B-A4F2-5F2F-0C73-4F646540875B}"/>
              </a:ext>
            </a:extLst>
          </p:cNvPr>
          <p:cNvSpPr>
            <a:spLocks noGrp="1"/>
          </p:cNvSpPr>
          <p:nvPr>
            <p:ph type="title"/>
          </p:nvPr>
        </p:nvSpPr>
        <p:spPr>
          <a:xfrm>
            <a:off x="609600" y="599091"/>
            <a:ext cx="5487464" cy="1037008"/>
          </a:xfrm>
        </p:spPr>
        <p:txBody>
          <a:bodyPr/>
          <a:lstStyle/>
          <a:p>
            <a:r>
              <a:rPr lang="fi-FI"/>
              <a:t>1. Mistä on kyse?</a:t>
            </a:r>
          </a:p>
        </p:txBody>
      </p:sp>
    </p:spTree>
    <p:extLst>
      <p:ext uri="{BB962C8B-B14F-4D97-AF65-F5344CB8AC3E}">
        <p14:creationId xmlns:p14="http://schemas.microsoft.com/office/powerpoint/2010/main" val="3265119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1">
            <a:extLst>
              <a:ext uri="{FF2B5EF4-FFF2-40B4-BE49-F238E27FC236}">
                <a16:creationId xmlns:a16="http://schemas.microsoft.com/office/drawing/2014/main" id="{BFCECC3C-CE9C-65DB-106D-9F9D2F1BDA40}"/>
              </a:ext>
            </a:extLst>
          </p:cNvPr>
          <p:cNvSpPr>
            <a:spLocks noGrp="1"/>
          </p:cNvSpPr>
          <p:nvPr>
            <p:ph sz="quarter" idx="10"/>
          </p:nvPr>
        </p:nvSpPr>
        <p:spPr>
          <a:xfrm>
            <a:off x="607047" y="2177591"/>
            <a:ext cx="10906897" cy="4081319"/>
          </a:xfrm>
        </p:spPr>
        <p:txBody>
          <a:bodyPr>
            <a:normAutofit/>
          </a:bodyPr>
          <a:lstStyle/>
          <a:p>
            <a:r>
              <a:rPr lang="fi-FI" sz="2600" dirty="0"/>
              <a:t>Tämä työpaketti tarjoaa mahdollisuuden tarkastella oppilaitosta fyysisenä paikkana yksinäisyyden näkökulmasta</a:t>
            </a:r>
          </a:p>
          <a:p>
            <a:r>
              <a:rPr lang="fi-FI" sz="2600" dirty="0"/>
              <a:t>Lähtökohtana on palvelumuotoilullinen lähestymistapa, jossa henkilökunta pyrkii asettumaan yksittäisen opiskelijan asemaan tarkastellessaan oppilaitosympäristöä</a:t>
            </a:r>
          </a:p>
          <a:p>
            <a:r>
              <a:rPr lang="fi-FI" sz="2600" dirty="0"/>
              <a:t>Johtoajatuksena tarkastelussa toimii käsite </a:t>
            </a:r>
            <a:r>
              <a:rPr lang="fi-FI" sz="2600" b="1" dirty="0"/>
              <a:t>kutsuva tila</a:t>
            </a:r>
            <a:r>
              <a:rPr lang="fi-FI" sz="2600" dirty="0"/>
              <a:t>, joka toteuttaa sekä perimmäistä tarkoitustaan (kuten tarjoaa tilan opetukselle) että on viihtyisä ja sellainen, jonka opiskelijat kokevat omakseen</a:t>
            </a:r>
          </a:p>
          <a:p>
            <a:endParaRPr lang="fi-FI" sz="2400" dirty="0"/>
          </a:p>
        </p:txBody>
      </p:sp>
      <p:sp>
        <p:nvSpPr>
          <p:cNvPr id="7" name="Otsikko 2">
            <a:extLst>
              <a:ext uri="{FF2B5EF4-FFF2-40B4-BE49-F238E27FC236}">
                <a16:creationId xmlns:a16="http://schemas.microsoft.com/office/drawing/2014/main" id="{A31557C3-E68D-F270-FC36-B3F1FDF49CBC}"/>
              </a:ext>
            </a:extLst>
          </p:cNvPr>
          <p:cNvSpPr>
            <a:spLocks noGrp="1"/>
          </p:cNvSpPr>
          <p:nvPr>
            <p:ph type="title"/>
          </p:nvPr>
        </p:nvSpPr>
        <p:spPr>
          <a:xfrm>
            <a:off x="609599" y="599091"/>
            <a:ext cx="10906897" cy="1037008"/>
          </a:xfrm>
        </p:spPr>
        <p:txBody>
          <a:bodyPr>
            <a:noAutofit/>
          </a:bodyPr>
          <a:lstStyle/>
          <a:p>
            <a:r>
              <a:rPr lang="fi-FI" dirty="0"/>
              <a:t>2. Fyysinen ympäristö yksinäisyyden vähentämisessä</a:t>
            </a:r>
          </a:p>
        </p:txBody>
      </p:sp>
    </p:spTree>
    <p:extLst>
      <p:ext uri="{BB962C8B-B14F-4D97-AF65-F5344CB8AC3E}">
        <p14:creationId xmlns:p14="http://schemas.microsoft.com/office/powerpoint/2010/main" val="727090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0DEF512C-E8CE-15A4-0BC6-9BC3304D5792}"/>
              </a:ext>
            </a:extLst>
          </p:cNvPr>
          <p:cNvSpPr/>
          <p:nvPr/>
        </p:nvSpPr>
        <p:spPr>
          <a:xfrm>
            <a:off x="621958" y="577230"/>
            <a:ext cx="10948086" cy="2859369"/>
          </a:xfrm>
          <a:prstGeom prst="rect">
            <a:avLst/>
          </a:prstGeom>
          <a:solidFill>
            <a:schemeClr val="bg2">
              <a:lumMod val="20000"/>
              <a:lumOff val="80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Ellipsi 4">
            <a:extLst>
              <a:ext uri="{FF2B5EF4-FFF2-40B4-BE49-F238E27FC236}">
                <a16:creationId xmlns:a16="http://schemas.microsoft.com/office/drawing/2014/main" id="{11B76E6A-37A4-6065-0B04-F5B0D68A875F}"/>
              </a:ext>
            </a:extLst>
          </p:cNvPr>
          <p:cNvSpPr/>
          <p:nvPr/>
        </p:nvSpPr>
        <p:spPr>
          <a:xfrm rot="5400000">
            <a:off x="908247" y="714942"/>
            <a:ext cx="3937171" cy="3937171"/>
          </a:xfrm>
          <a:custGeom>
            <a:avLst/>
            <a:gdLst>
              <a:gd name="connsiteX0" fmla="*/ 0 w 3937171"/>
              <a:gd name="connsiteY0" fmla="*/ 1968586 h 3937171"/>
              <a:gd name="connsiteX1" fmla="*/ 1968586 w 3937171"/>
              <a:gd name="connsiteY1" fmla="*/ 0 h 3937171"/>
              <a:gd name="connsiteX2" fmla="*/ 3937172 w 3937171"/>
              <a:gd name="connsiteY2" fmla="*/ 1968586 h 3937171"/>
              <a:gd name="connsiteX3" fmla="*/ 1968586 w 3937171"/>
              <a:gd name="connsiteY3" fmla="*/ 3937172 h 3937171"/>
              <a:gd name="connsiteX4" fmla="*/ 0 w 3937171"/>
              <a:gd name="connsiteY4" fmla="*/ 1968586 h 3937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7171" h="3937171" extrusionOk="0">
                <a:moveTo>
                  <a:pt x="0" y="1968586"/>
                </a:moveTo>
                <a:cubicBezTo>
                  <a:pt x="-56191" y="1064251"/>
                  <a:pt x="901742" y="111335"/>
                  <a:pt x="1968586" y="0"/>
                </a:cubicBezTo>
                <a:cubicBezTo>
                  <a:pt x="2949191" y="-50514"/>
                  <a:pt x="3951425" y="868907"/>
                  <a:pt x="3937172" y="1968586"/>
                </a:cubicBezTo>
                <a:cubicBezTo>
                  <a:pt x="3932582" y="3043278"/>
                  <a:pt x="3129025" y="3746387"/>
                  <a:pt x="1968586" y="3937172"/>
                </a:cubicBezTo>
                <a:cubicBezTo>
                  <a:pt x="923876" y="4130948"/>
                  <a:pt x="-14884" y="3027734"/>
                  <a:pt x="0" y="1968586"/>
                </a:cubicBezTo>
                <a:close/>
              </a:path>
            </a:pathLst>
          </a:custGeom>
          <a:noFill/>
          <a:ln w="38100">
            <a:solidFill>
              <a:schemeClr val="bg2"/>
            </a:solidFill>
            <a:extLst>
              <a:ext uri="{C807C97D-BFC1-408E-A445-0C87EB9F89A2}">
                <ask:lineSketchStyleProps xmlns:ask="http://schemas.microsoft.com/office/drawing/2018/sketchyshapes" sd="9174933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Ellipsi 5">
            <a:extLst>
              <a:ext uri="{FF2B5EF4-FFF2-40B4-BE49-F238E27FC236}">
                <a16:creationId xmlns:a16="http://schemas.microsoft.com/office/drawing/2014/main" id="{30AE76E5-2DEF-F07C-145C-96C03F86E21F}"/>
              </a:ext>
            </a:extLst>
          </p:cNvPr>
          <p:cNvSpPr/>
          <p:nvPr/>
        </p:nvSpPr>
        <p:spPr>
          <a:xfrm>
            <a:off x="3583584" y="646086"/>
            <a:ext cx="3937171" cy="3937171"/>
          </a:xfrm>
          <a:custGeom>
            <a:avLst/>
            <a:gdLst>
              <a:gd name="connsiteX0" fmla="*/ 0 w 3937171"/>
              <a:gd name="connsiteY0" fmla="*/ 1968586 h 3937171"/>
              <a:gd name="connsiteX1" fmla="*/ 1968586 w 3937171"/>
              <a:gd name="connsiteY1" fmla="*/ 0 h 3937171"/>
              <a:gd name="connsiteX2" fmla="*/ 3937172 w 3937171"/>
              <a:gd name="connsiteY2" fmla="*/ 1968586 h 3937171"/>
              <a:gd name="connsiteX3" fmla="*/ 1968586 w 3937171"/>
              <a:gd name="connsiteY3" fmla="*/ 3937172 h 3937171"/>
              <a:gd name="connsiteX4" fmla="*/ 0 w 3937171"/>
              <a:gd name="connsiteY4" fmla="*/ 1968586 h 3937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7171" h="3937171" extrusionOk="0">
                <a:moveTo>
                  <a:pt x="0" y="1968586"/>
                </a:moveTo>
                <a:cubicBezTo>
                  <a:pt x="-129298" y="1028312"/>
                  <a:pt x="848370" y="-81696"/>
                  <a:pt x="1968586" y="0"/>
                </a:cubicBezTo>
                <a:cubicBezTo>
                  <a:pt x="3027169" y="-132273"/>
                  <a:pt x="3921878" y="1044531"/>
                  <a:pt x="3937172" y="1968586"/>
                </a:cubicBezTo>
                <a:cubicBezTo>
                  <a:pt x="3848944" y="2947894"/>
                  <a:pt x="3053113" y="4032512"/>
                  <a:pt x="1968586" y="3937172"/>
                </a:cubicBezTo>
                <a:cubicBezTo>
                  <a:pt x="887380" y="3779858"/>
                  <a:pt x="-172633" y="3004523"/>
                  <a:pt x="0" y="1968586"/>
                </a:cubicBezTo>
                <a:close/>
              </a:path>
            </a:pathLst>
          </a:custGeom>
          <a:noFill/>
          <a:ln w="38100">
            <a:solidFill>
              <a:schemeClr val="accent4"/>
            </a:solidFill>
            <a:extLst>
              <a:ext uri="{C807C97D-BFC1-408E-A445-0C87EB9F89A2}">
                <ask:lineSketchStyleProps xmlns:ask="http://schemas.microsoft.com/office/drawing/2018/sketchyshapes" sd="1974435248">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6">
            <a:extLst>
              <a:ext uri="{FF2B5EF4-FFF2-40B4-BE49-F238E27FC236}">
                <a16:creationId xmlns:a16="http://schemas.microsoft.com/office/drawing/2014/main" id="{2994D7F4-CBD0-1FA6-F668-2B5DD630FC8A}"/>
              </a:ext>
            </a:extLst>
          </p:cNvPr>
          <p:cNvSpPr txBox="1"/>
          <p:nvPr/>
        </p:nvSpPr>
        <p:spPr>
          <a:xfrm>
            <a:off x="2746355" y="4652113"/>
            <a:ext cx="3039760" cy="954107"/>
          </a:xfrm>
          <a:prstGeom prst="rect">
            <a:avLst/>
          </a:prstGeom>
          <a:noFill/>
        </p:spPr>
        <p:txBody>
          <a:bodyPr wrap="square" rtlCol="0">
            <a:spAutoFit/>
          </a:bodyPr>
          <a:lstStyle/>
          <a:p>
            <a:pPr algn="ctr"/>
            <a:r>
              <a:rPr lang="fi-FI" sz="2800" b="1">
                <a:solidFill>
                  <a:schemeClr val="accent2"/>
                </a:solidFill>
                <a:latin typeface="Montserrat" panose="00000500000000000000" pitchFamily="2" charset="0"/>
              </a:rPr>
              <a:t>Tilan käyttö-tarkoitus</a:t>
            </a:r>
          </a:p>
        </p:txBody>
      </p:sp>
      <p:sp>
        <p:nvSpPr>
          <p:cNvPr id="8" name="Tekstiruutu 7">
            <a:extLst>
              <a:ext uri="{FF2B5EF4-FFF2-40B4-BE49-F238E27FC236}">
                <a16:creationId xmlns:a16="http://schemas.microsoft.com/office/drawing/2014/main" id="{C000B2AF-462E-9A99-D0A3-E5D476587928}"/>
              </a:ext>
            </a:extLst>
          </p:cNvPr>
          <p:cNvSpPr txBox="1"/>
          <p:nvPr/>
        </p:nvSpPr>
        <p:spPr>
          <a:xfrm>
            <a:off x="4663207" y="1906303"/>
            <a:ext cx="3039759" cy="523220"/>
          </a:xfrm>
          <a:prstGeom prst="rect">
            <a:avLst/>
          </a:prstGeom>
          <a:noFill/>
        </p:spPr>
        <p:txBody>
          <a:bodyPr wrap="square" rtlCol="0">
            <a:spAutoFit/>
          </a:bodyPr>
          <a:lstStyle/>
          <a:p>
            <a:pPr algn="ctr"/>
            <a:r>
              <a:rPr lang="fi-FI" sz="2800" b="1">
                <a:solidFill>
                  <a:srgbClr val="62B584"/>
                </a:solidFill>
                <a:latin typeface="Montserrat" panose="00000500000000000000" pitchFamily="2" charset="0"/>
              </a:rPr>
              <a:t>Viihdynkö?</a:t>
            </a:r>
          </a:p>
        </p:txBody>
      </p:sp>
      <p:sp>
        <p:nvSpPr>
          <p:cNvPr id="9" name="Ellipsi 8">
            <a:extLst>
              <a:ext uri="{FF2B5EF4-FFF2-40B4-BE49-F238E27FC236}">
                <a16:creationId xmlns:a16="http://schemas.microsoft.com/office/drawing/2014/main" id="{48D95941-7E41-BB09-CC96-E73FBC9C7617}"/>
              </a:ext>
            </a:extLst>
          </p:cNvPr>
          <p:cNvSpPr/>
          <p:nvPr/>
        </p:nvSpPr>
        <p:spPr>
          <a:xfrm rot="10800000">
            <a:off x="2245915" y="2244448"/>
            <a:ext cx="3937171" cy="3937171"/>
          </a:xfrm>
          <a:custGeom>
            <a:avLst/>
            <a:gdLst>
              <a:gd name="connsiteX0" fmla="*/ 0 w 3937171"/>
              <a:gd name="connsiteY0" fmla="*/ 1968586 h 3937171"/>
              <a:gd name="connsiteX1" fmla="*/ 1968586 w 3937171"/>
              <a:gd name="connsiteY1" fmla="*/ 0 h 3937171"/>
              <a:gd name="connsiteX2" fmla="*/ 3937172 w 3937171"/>
              <a:gd name="connsiteY2" fmla="*/ 1968586 h 3937171"/>
              <a:gd name="connsiteX3" fmla="*/ 1968586 w 3937171"/>
              <a:gd name="connsiteY3" fmla="*/ 3937172 h 3937171"/>
              <a:gd name="connsiteX4" fmla="*/ 0 w 3937171"/>
              <a:gd name="connsiteY4" fmla="*/ 1968586 h 3937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7171" h="3937171" extrusionOk="0">
                <a:moveTo>
                  <a:pt x="0" y="1968586"/>
                </a:moveTo>
                <a:cubicBezTo>
                  <a:pt x="-56191" y="1064251"/>
                  <a:pt x="901742" y="111335"/>
                  <a:pt x="1968586" y="0"/>
                </a:cubicBezTo>
                <a:cubicBezTo>
                  <a:pt x="2949191" y="-50514"/>
                  <a:pt x="3951425" y="868907"/>
                  <a:pt x="3937172" y="1968586"/>
                </a:cubicBezTo>
                <a:cubicBezTo>
                  <a:pt x="3932582" y="3043278"/>
                  <a:pt x="3129025" y="3746387"/>
                  <a:pt x="1968586" y="3937172"/>
                </a:cubicBezTo>
                <a:cubicBezTo>
                  <a:pt x="923876" y="4130948"/>
                  <a:pt x="-14884" y="3027734"/>
                  <a:pt x="0" y="1968586"/>
                </a:cubicBezTo>
                <a:close/>
              </a:path>
            </a:pathLst>
          </a:custGeom>
          <a:noFill/>
          <a:ln w="38100">
            <a:solidFill>
              <a:schemeClr val="accent2"/>
            </a:solidFill>
            <a:extLst>
              <a:ext uri="{C807C97D-BFC1-408E-A445-0C87EB9F89A2}">
                <ask:lineSketchStyleProps xmlns:ask="http://schemas.microsoft.com/office/drawing/2018/sketchyshapes" sd="9174933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Tekstiruutu 9">
            <a:extLst>
              <a:ext uri="{FF2B5EF4-FFF2-40B4-BE49-F238E27FC236}">
                <a16:creationId xmlns:a16="http://schemas.microsoft.com/office/drawing/2014/main" id="{2211B2CA-337B-DE81-3708-4055B1B96FFC}"/>
              </a:ext>
            </a:extLst>
          </p:cNvPr>
          <p:cNvSpPr txBox="1"/>
          <p:nvPr/>
        </p:nvSpPr>
        <p:spPr>
          <a:xfrm>
            <a:off x="800701" y="1690860"/>
            <a:ext cx="3039760" cy="954107"/>
          </a:xfrm>
          <a:prstGeom prst="rect">
            <a:avLst/>
          </a:prstGeom>
          <a:noFill/>
        </p:spPr>
        <p:txBody>
          <a:bodyPr wrap="square" rtlCol="0">
            <a:spAutoFit/>
          </a:bodyPr>
          <a:lstStyle/>
          <a:p>
            <a:pPr algn="ctr"/>
            <a:r>
              <a:rPr lang="fi-FI" sz="2800" b="1">
                <a:solidFill>
                  <a:schemeClr val="bg2"/>
                </a:solidFill>
                <a:latin typeface="Montserrat" panose="00000500000000000000" pitchFamily="2" charset="0"/>
              </a:rPr>
              <a:t>Olenko </a:t>
            </a:r>
            <a:br>
              <a:rPr lang="fi-FI" sz="2800" b="1">
                <a:solidFill>
                  <a:schemeClr val="bg2"/>
                </a:solidFill>
                <a:latin typeface="Montserrat" panose="00000500000000000000" pitchFamily="2" charset="0"/>
              </a:rPr>
            </a:br>
            <a:r>
              <a:rPr lang="fi-FI" sz="2800" b="1">
                <a:solidFill>
                  <a:schemeClr val="bg2"/>
                </a:solidFill>
                <a:latin typeface="Montserrat" panose="00000500000000000000" pitchFamily="2" charset="0"/>
              </a:rPr>
              <a:t>tervetullut?</a:t>
            </a:r>
          </a:p>
        </p:txBody>
      </p:sp>
      <mc:AlternateContent xmlns:mc="http://schemas.openxmlformats.org/markup-compatibility/2006" xmlns:p14="http://schemas.microsoft.com/office/powerpoint/2010/main">
        <mc:Choice Requires="p14">
          <p:contentPart p14:bwMode="auto" r:id="rId2">
            <p14:nvContentPartPr>
              <p14:cNvPr id="11" name="Käsinkirjoitus 10">
                <a:extLst>
                  <a:ext uri="{FF2B5EF4-FFF2-40B4-BE49-F238E27FC236}">
                    <a16:creationId xmlns:a16="http://schemas.microsoft.com/office/drawing/2014/main" id="{E1266D72-3064-D505-9714-5CF6AF0C80FE}"/>
                  </a:ext>
                </a:extLst>
              </p14:cNvPr>
              <p14:cNvContentPartPr/>
              <p14:nvPr/>
            </p14:nvContentPartPr>
            <p14:xfrm>
              <a:off x="3682494" y="2498379"/>
              <a:ext cx="1138680" cy="1397160"/>
            </p14:xfrm>
          </p:contentPart>
        </mc:Choice>
        <mc:Fallback xmlns="">
          <p:pic>
            <p:nvPicPr>
              <p:cNvPr id="11" name="Käsinkirjoitus 10">
                <a:extLst>
                  <a:ext uri="{FF2B5EF4-FFF2-40B4-BE49-F238E27FC236}">
                    <a16:creationId xmlns:a16="http://schemas.microsoft.com/office/drawing/2014/main" id="{E1266D72-3064-D505-9714-5CF6AF0C80FE}"/>
                  </a:ext>
                </a:extLst>
              </p:cNvPr>
              <p:cNvPicPr/>
              <p:nvPr/>
            </p:nvPicPr>
            <p:blipFill>
              <a:blip r:embed="rId3"/>
              <a:stretch>
                <a:fillRect/>
              </a:stretch>
            </p:blipFill>
            <p:spPr>
              <a:xfrm>
                <a:off x="3592522" y="2318379"/>
                <a:ext cx="1318263" cy="1756800"/>
              </a:xfrm>
              <a:prstGeom prst="rect">
                <a:avLst/>
              </a:prstGeom>
            </p:spPr>
          </p:pic>
        </mc:Fallback>
      </mc:AlternateContent>
      <p:sp>
        <p:nvSpPr>
          <p:cNvPr id="12" name="Tekstiruutu 11">
            <a:extLst>
              <a:ext uri="{FF2B5EF4-FFF2-40B4-BE49-F238E27FC236}">
                <a16:creationId xmlns:a16="http://schemas.microsoft.com/office/drawing/2014/main" id="{621365D9-065D-00E3-5D5F-BCEC222EB599}"/>
              </a:ext>
            </a:extLst>
          </p:cNvPr>
          <p:cNvSpPr txBox="1"/>
          <p:nvPr/>
        </p:nvSpPr>
        <p:spPr>
          <a:xfrm>
            <a:off x="3560090" y="2797569"/>
            <a:ext cx="1308820" cy="707886"/>
          </a:xfrm>
          <a:prstGeom prst="rect">
            <a:avLst/>
          </a:prstGeom>
          <a:noFill/>
        </p:spPr>
        <p:txBody>
          <a:bodyPr wrap="square" rtlCol="0">
            <a:spAutoFit/>
          </a:bodyPr>
          <a:lstStyle/>
          <a:p>
            <a:pPr algn="ctr"/>
            <a:r>
              <a:rPr lang="fi-FI" sz="2000" b="1">
                <a:latin typeface="Montserrat" panose="00000500000000000000" pitchFamily="2" charset="0"/>
              </a:rPr>
              <a:t>Kutsuva</a:t>
            </a:r>
            <a:br>
              <a:rPr lang="fi-FI" sz="2000" b="1">
                <a:latin typeface="Montserrat" panose="00000500000000000000" pitchFamily="2" charset="0"/>
              </a:rPr>
            </a:br>
            <a:r>
              <a:rPr lang="fi-FI" sz="2000" b="1">
                <a:latin typeface="Montserrat" panose="00000500000000000000" pitchFamily="2" charset="0"/>
              </a:rPr>
              <a:t>tila</a:t>
            </a:r>
          </a:p>
        </p:txBody>
      </p:sp>
      <p:sp>
        <p:nvSpPr>
          <p:cNvPr id="13" name="Tekstiruutu 12">
            <a:extLst>
              <a:ext uri="{FF2B5EF4-FFF2-40B4-BE49-F238E27FC236}">
                <a16:creationId xmlns:a16="http://schemas.microsoft.com/office/drawing/2014/main" id="{59CA1EFB-D374-3937-22F9-757A2795EDF9}"/>
              </a:ext>
            </a:extLst>
          </p:cNvPr>
          <p:cNvSpPr txBox="1"/>
          <p:nvPr/>
        </p:nvSpPr>
        <p:spPr>
          <a:xfrm>
            <a:off x="8483427" y="1804086"/>
            <a:ext cx="2755557" cy="1077218"/>
          </a:xfrm>
          <a:prstGeom prst="rect">
            <a:avLst/>
          </a:prstGeom>
          <a:noFill/>
        </p:spPr>
        <p:txBody>
          <a:bodyPr wrap="square" rtlCol="0">
            <a:spAutoFit/>
          </a:bodyPr>
          <a:lstStyle/>
          <a:p>
            <a:pPr algn="r"/>
            <a:r>
              <a:rPr lang="fi-FI" sz="3200" b="1">
                <a:solidFill>
                  <a:schemeClr val="bg2">
                    <a:lumMod val="60000"/>
                    <a:lumOff val="40000"/>
                  </a:schemeClr>
                </a:solidFill>
                <a:latin typeface="Montserrat" pitchFamily="2" charset="77"/>
              </a:rPr>
              <a:t>Opiskelijan näkökulma</a:t>
            </a:r>
          </a:p>
        </p:txBody>
      </p:sp>
      <p:sp>
        <p:nvSpPr>
          <p:cNvPr id="14" name="Tekstiruutu 13">
            <a:extLst>
              <a:ext uri="{FF2B5EF4-FFF2-40B4-BE49-F238E27FC236}">
                <a16:creationId xmlns:a16="http://schemas.microsoft.com/office/drawing/2014/main" id="{F8AEE48E-5008-726E-D6A1-543BCDAEBF7E}"/>
              </a:ext>
            </a:extLst>
          </p:cNvPr>
          <p:cNvSpPr txBox="1"/>
          <p:nvPr/>
        </p:nvSpPr>
        <p:spPr>
          <a:xfrm>
            <a:off x="7760247" y="3474809"/>
            <a:ext cx="3478737" cy="1077218"/>
          </a:xfrm>
          <a:prstGeom prst="rect">
            <a:avLst/>
          </a:prstGeom>
          <a:noFill/>
        </p:spPr>
        <p:txBody>
          <a:bodyPr wrap="square" rtlCol="0">
            <a:spAutoFit/>
          </a:bodyPr>
          <a:lstStyle/>
          <a:p>
            <a:pPr algn="r"/>
            <a:r>
              <a:rPr lang="fi-FI" sz="3200" b="1">
                <a:solidFill>
                  <a:schemeClr val="accent2">
                    <a:lumMod val="75000"/>
                  </a:schemeClr>
                </a:solidFill>
                <a:latin typeface="Montserrat" pitchFamily="2" charset="77"/>
              </a:rPr>
              <a:t>Oppilaitoksen näkökulma</a:t>
            </a:r>
          </a:p>
        </p:txBody>
      </p:sp>
    </p:spTree>
    <p:extLst>
      <p:ext uri="{BB962C8B-B14F-4D97-AF65-F5344CB8AC3E}">
        <p14:creationId xmlns:p14="http://schemas.microsoft.com/office/powerpoint/2010/main" val="387226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animBg="1"/>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16D3ACDE-29B7-721E-393A-EE28CF0EBD23}"/>
              </a:ext>
            </a:extLst>
          </p:cNvPr>
          <p:cNvSpPr>
            <a:spLocks noGrp="1"/>
          </p:cNvSpPr>
          <p:nvPr>
            <p:ph sz="quarter" idx="10"/>
          </p:nvPr>
        </p:nvSpPr>
        <p:spPr>
          <a:xfrm>
            <a:off x="607047" y="1636099"/>
            <a:ext cx="11008304" cy="4622812"/>
          </a:xfrm>
        </p:spPr>
        <p:txBody>
          <a:bodyPr>
            <a:normAutofit/>
          </a:bodyPr>
          <a:lstStyle/>
          <a:p>
            <a:r>
              <a:rPr lang="fi-FI" sz="2400"/>
              <a:t>Kutsuvan tilan käsite auttaa luomaan oppimisympäristöjä, joissa opiskelijan huomio, tarkkaavaisuus ja energia suuntautuu siihen, mihin tila on tarkoitettu</a:t>
            </a:r>
          </a:p>
          <a:p>
            <a:r>
              <a:rPr lang="fi-FI" sz="2400"/>
              <a:t>Kyse ei siis ole epätarkoituksenmukaisten häiriötekijöiden lisäämisestä oppimisympäristöön, vaan satsaamista siihen, että opiskelijalla on tilassa turvallista ja hyvä olla</a:t>
            </a:r>
          </a:p>
          <a:p>
            <a:r>
              <a:rPr lang="fi-FI" sz="2400"/>
              <a:t>Tilassa, jossa on hyvä ja turvallista olla, on myös helpompi oppia!</a:t>
            </a:r>
          </a:p>
          <a:p>
            <a:endParaRPr lang="fi-FI" sz="2400"/>
          </a:p>
        </p:txBody>
      </p:sp>
      <p:sp>
        <p:nvSpPr>
          <p:cNvPr id="3" name="Otsikko 2">
            <a:extLst>
              <a:ext uri="{FF2B5EF4-FFF2-40B4-BE49-F238E27FC236}">
                <a16:creationId xmlns:a16="http://schemas.microsoft.com/office/drawing/2014/main" id="{0918508D-1C59-558F-68BD-BC936226E3E3}"/>
              </a:ext>
            </a:extLst>
          </p:cNvPr>
          <p:cNvSpPr>
            <a:spLocks noGrp="1"/>
          </p:cNvSpPr>
          <p:nvPr>
            <p:ph type="title"/>
          </p:nvPr>
        </p:nvSpPr>
        <p:spPr>
          <a:xfrm>
            <a:off x="609599" y="599091"/>
            <a:ext cx="10906897" cy="1037008"/>
          </a:xfrm>
        </p:spPr>
        <p:txBody>
          <a:bodyPr>
            <a:normAutofit/>
          </a:bodyPr>
          <a:lstStyle/>
          <a:p>
            <a:r>
              <a:rPr lang="fi-FI"/>
              <a:t>3. Kutsuva tila</a:t>
            </a:r>
          </a:p>
        </p:txBody>
      </p:sp>
    </p:spTree>
    <p:extLst>
      <p:ext uri="{BB962C8B-B14F-4D97-AF65-F5344CB8AC3E}">
        <p14:creationId xmlns:p14="http://schemas.microsoft.com/office/powerpoint/2010/main" val="3032766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33A51AF-65F5-C1D3-F871-7D3A605B6B84}"/>
              </a:ext>
            </a:extLst>
          </p:cNvPr>
          <p:cNvSpPr>
            <a:spLocks noGrp="1"/>
          </p:cNvSpPr>
          <p:nvPr>
            <p:ph sz="quarter" idx="10"/>
          </p:nvPr>
        </p:nvSpPr>
        <p:spPr>
          <a:xfrm>
            <a:off x="607048" y="2001795"/>
            <a:ext cx="5488952" cy="4257114"/>
          </a:xfrm>
        </p:spPr>
        <p:txBody>
          <a:bodyPr>
            <a:normAutofit/>
          </a:bodyPr>
          <a:lstStyle/>
          <a:p>
            <a:r>
              <a:rPr lang="fi-FI" sz="2400"/>
              <a:t>Onko kaikilla opiskelijoilla yhtäläinen pääsy ja mahdollisuus olla tilassa?</a:t>
            </a:r>
          </a:p>
          <a:p>
            <a:r>
              <a:rPr lang="fi-FI" sz="2400"/>
              <a:t>Tämän arvioimisessa on hyvä ottaa huomioon seuraavat asiat:</a:t>
            </a:r>
          </a:p>
          <a:p>
            <a:pPr lvl="1"/>
            <a:r>
              <a:rPr lang="fi-FI"/>
              <a:t>Esteettömyys</a:t>
            </a:r>
          </a:p>
          <a:p>
            <a:pPr lvl="1"/>
            <a:r>
              <a:rPr lang="fi-FI"/>
              <a:t>Sukupuolisensitiivisyys</a:t>
            </a:r>
          </a:p>
          <a:p>
            <a:pPr lvl="1"/>
            <a:r>
              <a:rPr lang="fi-FI"/>
              <a:t>Kulttuurisensitiivisyys</a:t>
            </a:r>
          </a:p>
          <a:p>
            <a:pPr lvl="1"/>
            <a:r>
              <a:rPr lang="fi-FI"/>
              <a:t>Osallisuus</a:t>
            </a:r>
          </a:p>
          <a:p>
            <a:endParaRPr lang="fi-FI" sz="2400"/>
          </a:p>
          <a:p>
            <a:endParaRPr lang="fi-FI" sz="2400"/>
          </a:p>
        </p:txBody>
      </p:sp>
      <p:sp>
        <p:nvSpPr>
          <p:cNvPr id="3" name="Otsikko 2">
            <a:extLst>
              <a:ext uri="{FF2B5EF4-FFF2-40B4-BE49-F238E27FC236}">
                <a16:creationId xmlns:a16="http://schemas.microsoft.com/office/drawing/2014/main" id="{474ED087-DF9B-759D-5404-825954CCB03E}"/>
              </a:ext>
            </a:extLst>
          </p:cNvPr>
          <p:cNvSpPr>
            <a:spLocks noGrp="1"/>
          </p:cNvSpPr>
          <p:nvPr>
            <p:ph type="title"/>
          </p:nvPr>
        </p:nvSpPr>
        <p:spPr>
          <a:xfrm>
            <a:off x="609600" y="599091"/>
            <a:ext cx="6093446" cy="1037008"/>
          </a:xfrm>
        </p:spPr>
        <p:txBody>
          <a:bodyPr>
            <a:normAutofit fontScale="90000"/>
          </a:bodyPr>
          <a:lstStyle/>
          <a:p>
            <a:r>
              <a:rPr lang="fi-FI"/>
              <a:t>4. Olenko tervetullut?</a:t>
            </a:r>
          </a:p>
        </p:txBody>
      </p:sp>
      <p:pic>
        <p:nvPicPr>
          <p:cNvPr id="6" name="Kuvan paikkamerkki 5" descr="Kuva, joka sisältää kohteen Ihmisen kasvot, henkilö, vaate, sisä-&#10;&#10;Kuvaus luotu automaattisesti">
            <a:extLst>
              <a:ext uri="{FF2B5EF4-FFF2-40B4-BE49-F238E27FC236}">
                <a16:creationId xmlns:a16="http://schemas.microsoft.com/office/drawing/2014/main" id="{217B2E11-390C-0DAF-9832-EFC1F6B62E2B}"/>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591889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tsikko 2">
            <a:extLst>
              <a:ext uri="{FF2B5EF4-FFF2-40B4-BE49-F238E27FC236}">
                <a16:creationId xmlns:a16="http://schemas.microsoft.com/office/drawing/2014/main" id="{03803C79-E1D1-D495-0669-91C3854079BD}"/>
              </a:ext>
            </a:extLst>
          </p:cNvPr>
          <p:cNvSpPr>
            <a:spLocks noGrp="1"/>
          </p:cNvSpPr>
          <p:nvPr>
            <p:ph type="title"/>
          </p:nvPr>
        </p:nvSpPr>
        <p:spPr>
          <a:xfrm>
            <a:off x="608400" y="599091"/>
            <a:ext cx="10720653" cy="1037008"/>
          </a:xfrm>
        </p:spPr>
        <p:txBody>
          <a:bodyPr/>
          <a:lstStyle/>
          <a:p>
            <a:r>
              <a:rPr lang="fi-FI" dirty="0"/>
              <a:t>4.1 Esteettömyys</a:t>
            </a:r>
          </a:p>
        </p:txBody>
      </p:sp>
      <p:sp>
        <p:nvSpPr>
          <p:cNvPr id="10" name="Sisällön paikkamerkki 1">
            <a:extLst>
              <a:ext uri="{FF2B5EF4-FFF2-40B4-BE49-F238E27FC236}">
                <a16:creationId xmlns:a16="http://schemas.microsoft.com/office/drawing/2014/main" id="{52B27F12-737E-4F01-E6E8-8DA3B40163EC}"/>
              </a:ext>
            </a:extLst>
          </p:cNvPr>
          <p:cNvSpPr>
            <a:spLocks noGrp="1"/>
          </p:cNvSpPr>
          <p:nvPr>
            <p:ph sz="quarter" idx="10"/>
          </p:nvPr>
        </p:nvSpPr>
        <p:spPr>
          <a:xfrm>
            <a:off x="607047" y="1636099"/>
            <a:ext cx="10723562" cy="4299644"/>
          </a:xfrm>
        </p:spPr>
        <p:txBody>
          <a:bodyPr numCol="2">
            <a:noAutofit/>
          </a:bodyPr>
          <a:lstStyle/>
          <a:p>
            <a:r>
              <a:rPr lang="fi-FI" sz="2200" dirty="0"/>
              <a:t>Esteettömyydessä on kyse ihmisten moninaisuuden huomioon ottamisesta rakennetun ympäristön suunnittelussa, toteuttamisessa ja kunnossapidossa (Invalidiliitto)</a:t>
            </a:r>
          </a:p>
          <a:p>
            <a:r>
              <a:rPr lang="fi-FI" sz="2200" dirty="0"/>
              <a:t>Esteettömyyden huomioiminen viestii, että kaikki ovat tervetulleita tilaan, mikä puolestaan ehkäisee yksinäisyyden kokemusta</a:t>
            </a:r>
          </a:p>
          <a:p>
            <a:endParaRPr lang="fi-FI" sz="2200" dirty="0"/>
          </a:p>
          <a:p>
            <a:endParaRPr lang="fi-FI" sz="2200" dirty="0"/>
          </a:p>
          <a:p>
            <a:r>
              <a:rPr lang="fi-FI" sz="2200" dirty="0"/>
              <a:t>Esteettömyys pitää sisällään liikkumisen esteettömyyden lisäksi myös näkemisen, kuulemisen, ymmärtämisen ja kommunikaation huomioimisen</a:t>
            </a:r>
          </a:p>
          <a:p>
            <a:r>
              <a:rPr lang="fi-FI" sz="2200" dirty="0"/>
              <a:t>Esteettömyyteen liittyy myös se, että koulun opasteet ja viitat ovat selkeät ja ajan tasalla</a:t>
            </a:r>
          </a:p>
        </p:txBody>
      </p:sp>
      <p:sp>
        <p:nvSpPr>
          <p:cNvPr id="11" name="Tekstiruutu 10">
            <a:extLst>
              <a:ext uri="{FF2B5EF4-FFF2-40B4-BE49-F238E27FC236}">
                <a16:creationId xmlns:a16="http://schemas.microsoft.com/office/drawing/2014/main" id="{B6A06270-348F-8991-6714-3A2F35A7AA98}"/>
              </a:ext>
            </a:extLst>
          </p:cNvPr>
          <p:cNvSpPr txBox="1"/>
          <p:nvPr/>
        </p:nvSpPr>
        <p:spPr>
          <a:xfrm>
            <a:off x="1047235" y="5792863"/>
            <a:ext cx="10537718" cy="707886"/>
          </a:xfrm>
          <a:prstGeom prst="rect">
            <a:avLst/>
          </a:prstGeom>
          <a:noFill/>
        </p:spPr>
        <p:txBody>
          <a:bodyPr wrap="square">
            <a:spAutoFit/>
          </a:bodyPr>
          <a:lstStyle/>
          <a:p>
            <a:pPr>
              <a:buFont typeface="Wingdings" panose="05000000000000000000" pitchFamily="2" charset="2"/>
              <a:buChar char="Ø"/>
            </a:pPr>
            <a:r>
              <a:rPr lang="fi-FI" sz="2000" i="1" dirty="0">
                <a:latin typeface="Montserrat" pitchFamily="2" charset="77"/>
              </a:rPr>
              <a:t> Ovatko kaikki tilan toiminnot sellaisia, että niihin on jokaisella pääsy ja mahdollisuus ottaa osaa?</a:t>
            </a:r>
          </a:p>
        </p:txBody>
      </p:sp>
    </p:spTree>
    <p:extLst>
      <p:ext uri="{BB962C8B-B14F-4D97-AF65-F5344CB8AC3E}">
        <p14:creationId xmlns:p14="http://schemas.microsoft.com/office/powerpoint/2010/main" val="642305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BF994F37-FEAA-D48D-9D38-6D2BD3A6C348}"/>
              </a:ext>
            </a:extLst>
          </p:cNvPr>
          <p:cNvSpPr>
            <a:spLocks noGrp="1"/>
          </p:cNvSpPr>
          <p:nvPr>
            <p:ph type="title"/>
          </p:nvPr>
        </p:nvSpPr>
        <p:spPr>
          <a:xfrm>
            <a:off x="609599" y="597600"/>
            <a:ext cx="10720653" cy="1037008"/>
          </a:xfrm>
        </p:spPr>
        <p:txBody>
          <a:bodyPr/>
          <a:lstStyle/>
          <a:p>
            <a:r>
              <a:rPr lang="fi-FI" dirty="0"/>
              <a:t>4.2 Sukupuolisensitiivisyys</a:t>
            </a:r>
          </a:p>
        </p:txBody>
      </p:sp>
      <p:sp>
        <p:nvSpPr>
          <p:cNvPr id="2" name="Sisällön paikkamerkki 1">
            <a:extLst>
              <a:ext uri="{FF2B5EF4-FFF2-40B4-BE49-F238E27FC236}">
                <a16:creationId xmlns:a16="http://schemas.microsoft.com/office/drawing/2014/main" id="{54433FF0-357A-BFE5-5D8A-C3C08E4DC30A}"/>
              </a:ext>
            </a:extLst>
          </p:cNvPr>
          <p:cNvSpPr>
            <a:spLocks noGrp="1"/>
          </p:cNvSpPr>
          <p:nvPr>
            <p:ph sz="quarter" idx="10"/>
          </p:nvPr>
        </p:nvSpPr>
        <p:spPr>
          <a:xfrm>
            <a:off x="607047" y="1634608"/>
            <a:ext cx="10975354" cy="3719269"/>
          </a:xfrm>
        </p:spPr>
        <p:txBody>
          <a:bodyPr numCol="2">
            <a:normAutofit/>
          </a:bodyPr>
          <a:lstStyle/>
          <a:p>
            <a:r>
              <a:rPr lang="fi-FI" sz="2000" dirty="0"/>
              <a:t>Sukupuolisensitiivisessä kasvatuksen tarkoituksena on kannustaa lapsia ja nuoria toteuttamaan itseään yksilöllisten vahvuuksiensa ja kiinnostuksen kohteidensa pohjalta. (Seta)</a:t>
            </a:r>
          </a:p>
          <a:p>
            <a:r>
              <a:rPr lang="fi-FI" sz="2000" dirty="0"/>
              <a:t>2022 School to Belong -kyselyssä sellaiset opiskelijat, jotka määrittelivät sukupuolekseen ”muu” tai ”en halua sanoa” kokivat useammin yksinäisyyttä, kuin he, jotka määrittelivät sukupuolekseen ”mies” tai ”nainen”</a:t>
            </a:r>
          </a:p>
          <a:p>
            <a:r>
              <a:rPr lang="fi-FI" sz="2000" dirty="0"/>
              <a:t>Sukupuolen moninaisuuden huomioiminen viestii, että kaikki ovat tervetulleita tilaan, mikä puolestaan ehkäisee yksinäisyyden kokemusta</a:t>
            </a:r>
          </a:p>
        </p:txBody>
      </p:sp>
      <p:sp>
        <p:nvSpPr>
          <p:cNvPr id="5" name="Tekstiruutu 4">
            <a:extLst>
              <a:ext uri="{FF2B5EF4-FFF2-40B4-BE49-F238E27FC236}">
                <a16:creationId xmlns:a16="http://schemas.microsoft.com/office/drawing/2014/main" id="{5DCD3C97-8EAD-3DBE-15DD-311ADFCA55B4}"/>
              </a:ext>
            </a:extLst>
          </p:cNvPr>
          <p:cNvSpPr txBox="1"/>
          <p:nvPr/>
        </p:nvSpPr>
        <p:spPr>
          <a:xfrm>
            <a:off x="985451" y="5375222"/>
            <a:ext cx="10820017" cy="923330"/>
          </a:xfrm>
          <a:prstGeom prst="rect">
            <a:avLst/>
          </a:prstGeom>
          <a:noFill/>
        </p:spPr>
        <p:txBody>
          <a:bodyPr wrap="square">
            <a:spAutoFit/>
          </a:bodyPr>
          <a:lstStyle/>
          <a:p>
            <a:pPr>
              <a:buFont typeface="Wingdings" panose="05000000000000000000" pitchFamily="2" charset="2"/>
              <a:buChar char="Ø"/>
            </a:pPr>
            <a:r>
              <a:rPr lang="fi-FI" i="1" dirty="0">
                <a:latin typeface="Montserrat" pitchFamily="2" charset="77"/>
              </a:rPr>
              <a:t> Onko tilassa sellaista kuvastoa tai symboliikkaa, joka edustaa ”vanhanaikaista” sukupuolikäsitystä tai toisintaa haitallisia sukupuolirooleja? Ovatko esim. WC-symbolit vain miehille tai naisille?</a:t>
            </a:r>
          </a:p>
        </p:txBody>
      </p:sp>
    </p:spTree>
    <p:extLst>
      <p:ext uri="{BB962C8B-B14F-4D97-AF65-F5344CB8AC3E}">
        <p14:creationId xmlns:p14="http://schemas.microsoft.com/office/powerpoint/2010/main" val="3652065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7EF625-8AD3-A64F-55A3-4E73EF4E3B31}"/>
              </a:ext>
            </a:extLst>
          </p:cNvPr>
          <p:cNvSpPr>
            <a:spLocks noGrp="1"/>
          </p:cNvSpPr>
          <p:nvPr>
            <p:ph type="title"/>
          </p:nvPr>
        </p:nvSpPr>
        <p:spPr/>
        <p:txBody>
          <a:bodyPr/>
          <a:lstStyle/>
          <a:p>
            <a:r>
              <a:rPr lang="fi-FI" dirty="0"/>
              <a:t>4.3 Kulttuurisensitiivisyys</a:t>
            </a:r>
          </a:p>
        </p:txBody>
      </p:sp>
      <p:sp>
        <p:nvSpPr>
          <p:cNvPr id="3" name="Sisällön paikkamerkki 2">
            <a:extLst>
              <a:ext uri="{FF2B5EF4-FFF2-40B4-BE49-F238E27FC236}">
                <a16:creationId xmlns:a16="http://schemas.microsoft.com/office/drawing/2014/main" id="{6768DC88-1055-60CD-C807-A020BD8D65F7}"/>
              </a:ext>
            </a:extLst>
          </p:cNvPr>
          <p:cNvSpPr>
            <a:spLocks noGrp="1"/>
          </p:cNvSpPr>
          <p:nvPr>
            <p:ph sz="quarter" idx="10"/>
          </p:nvPr>
        </p:nvSpPr>
        <p:spPr>
          <a:xfrm>
            <a:off x="607047" y="1636099"/>
            <a:ext cx="10723562" cy="3912086"/>
          </a:xfrm>
        </p:spPr>
        <p:txBody>
          <a:bodyPr numCol="2">
            <a:noAutofit/>
          </a:bodyPr>
          <a:lstStyle/>
          <a:p>
            <a:r>
              <a:rPr lang="fi-FI" sz="2200" dirty="0"/>
              <a:t>Kulttuurisensitiivisyys tarkoittaa ammattilaisen kulttuurisesti kunnioittavia vuorovaikutustaitoja ja arvostavaa sekä sanallista että sanatonta kohtaamista ja viestintää niin, että kummallakin osapuolella on oikeus oman kulttuurinsa ilmaisuun ja sen kanssa hyväksytyksi ja kuulluksi tulemiseen. (THL)</a:t>
            </a:r>
          </a:p>
          <a:p>
            <a:endParaRPr lang="fi-FI" sz="2200" dirty="0"/>
          </a:p>
          <a:p>
            <a:r>
              <a:rPr lang="fi-FI" sz="2200" dirty="0"/>
              <a:t>Kulttuurisensitiiviset palvelut eivät tarkoita erillispalveluita kaikille kohderyhmille, vaan palveluita, jotka pystyvät joustamaan erilaisten asiakkaiden tarpeisiin. (THL)</a:t>
            </a:r>
          </a:p>
        </p:txBody>
      </p:sp>
      <p:sp>
        <p:nvSpPr>
          <p:cNvPr id="6" name="Tekstiruutu 5">
            <a:extLst>
              <a:ext uri="{FF2B5EF4-FFF2-40B4-BE49-F238E27FC236}">
                <a16:creationId xmlns:a16="http://schemas.microsoft.com/office/drawing/2014/main" id="{1C953FC4-240F-6684-E551-50009524E07D}"/>
              </a:ext>
            </a:extLst>
          </p:cNvPr>
          <p:cNvSpPr txBox="1"/>
          <p:nvPr/>
        </p:nvSpPr>
        <p:spPr>
          <a:xfrm>
            <a:off x="1012689" y="5548185"/>
            <a:ext cx="10820017" cy="1015663"/>
          </a:xfrm>
          <a:prstGeom prst="rect">
            <a:avLst/>
          </a:prstGeom>
          <a:noFill/>
        </p:spPr>
        <p:txBody>
          <a:bodyPr wrap="square">
            <a:spAutoFit/>
          </a:bodyPr>
          <a:lstStyle/>
          <a:p>
            <a:pPr>
              <a:buFont typeface="Wingdings" panose="05000000000000000000" pitchFamily="2" charset="2"/>
              <a:buChar char="Ø"/>
            </a:pPr>
            <a:r>
              <a:rPr lang="fi-FI" sz="2000" i="1" dirty="0">
                <a:latin typeface="Montserrat" pitchFamily="2" charset="77"/>
              </a:rPr>
              <a:t>Onko tila sellainen, että heikommalla suomenkielen taidolla pärjää tilassa? Onko tilaan mahdollista lisätä tekstejä myös muilla opiskelijoiden äidinkielillä kuin suomella tai ruotsilla?</a:t>
            </a:r>
          </a:p>
        </p:txBody>
      </p:sp>
    </p:spTree>
    <p:extLst>
      <p:ext uri="{BB962C8B-B14F-4D97-AF65-F5344CB8AC3E}">
        <p14:creationId xmlns:p14="http://schemas.microsoft.com/office/powerpoint/2010/main" val="1542035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4FC085B-F249-A1AF-19B9-64F3CA702348}"/>
              </a:ext>
            </a:extLst>
          </p:cNvPr>
          <p:cNvSpPr>
            <a:spLocks noGrp="1"/>
          </p:cNvSpPr>
          <p:nvPr>
            <p:ph type="title"/>
          </p:nvPr>
        </p:nvSpPr>
        <p:spPr>
          <a:xfrm>
            <a:off x="612865" y="358345"/>
            <a:ext cx="10720653" cy="1482811"/>
          </a:xfrm>
        </p:spPr>
        <p:txBody>
          <a:bodyPr>
            <a:normAutofit fontScale="90000"/>
          </a:bodyPr>
          <a:lstStyle/>
          <a:p>
            <a:r>
              <a:rPr lang="fi-FI" dirty="0"/>
              <a:t>4.4 Osallisuus ja opiskelijoiden mahdollisuus vaikuttaa</a:t>
            </a:r>
          </a:p>
        </p:txBody>
      </p:sp>
      <p:sp>
        <p:nvSpPr>
          <p:cNvPr id="2" name="Sisällön paikkamerkki 1">
            <a:extLst>
              <a:ext uri="{FF2B5EF4-FFF2-40B4-BE49-F238E27FC236}">
                <a16:creationId xmlns:a16="http://schemas.microsoft.com/office/drawing/2014/main" id="{5D21E8A1-FD39-C7B0-245C-3505640627C0}"/>
              </a:ext>
            </a:extLst>
          </p:cNvPr>
          <p:cNvSpPr>
            <a:spLocks noGrp="1"/>
          </p:cNvSpPr>
          <p:nvPr>
            <p:ph sz="quarter" idx="10"/>
          </p:nvPr>
        </p:nvSpPr>
        <p:spPr>
          <a:xfrm>
            <a:off x="609956" y="1841156"/>
            <a:ext cx="10723562" cy="3610232"/>
          </a:xfrm>
        </p:spPr>
        <p:txBody>
          <a:bodyPr numCol="2">
            <a:noAutofit/>
          </a:bodyPr>
          <a:lstStyle/>
          <a:p>
            <a:r>
              <a:rPr lang="fi-FI" sz="2200" dirty="0"/>
              <a:t>Mahdollisuus vaikuttaa omaa elämää koskeviin asioihin on olennainen osa yhteiskunnallista osallistumista ja kiinnittymistä yhteisöön. (THL)</a:t>
            </a:r>
          </a:p>
          <a:p>
            <a:r>
              <a:rPr lang="fi-FI" sz="2200" dirty="0"/>
              <a:t>Osallisuus on kuulumista, yhteisöllisyyttä ja vaikuttamista yhteisön ilmapiiriin. (Nuoret ja osallisuus)</a:t>
            </a:r>
          </a:p>
          <a:p>
            <a:pPr marL="0" indent="0">
              <a:buNone/>
            </a:pPr>
            <a:endParaRPr lang="fi-FI" sz="2200" dirty="0"/>
          </a:p>
          <a:p>
            <a:r>
              <a:rPr lang="fi-FI" sz="2200" dirty="0"/>
              <a:t>Osallisuus toteutuu sellaisissa ympäristöissä, joissa opiskelijoiden ääntä kuullaan tilan suunnittelussa ja esim. sisustusratkaisuissa</a:t>
            </a:r>
          </a:p>
          <a:p>
            <a:r>
              <a:rPr lang="fi-FI" sz="2200" dirty="0"/>
              <a:t>Osallisuus sisältää myös mahdollisuuden antaa palautetta ja arvioida tilojen toimivuutta käytön perusteella</a:t>
            </a:r>
          </a:p>
        </p:txBody>
      </p:sp>
      <p:sp>
        <p:nvSpPr>
          <p:cNvPr id="12" name="Tekstiruutu 11">
            <a:extLst>
              <a:ext uri="{FF2B5EF4-FFF2-40B4-BE49-F238E27FC236}">
                <a16:creationId xmlns:a16="http://schemas.microsoft.com/office/drawing/2014/main" id="{B855D2B3-8E83-F8FE-16A0-9FB2A9932A7B}"/>
              </a:ext>
            </a:extLst>
          </p:cNvPr>
          <p:cNvSpPr txBox="1"/>
          <p:nvPr/>
        </p:nvSpPr>
        <p:spPr>
          <a:xfrm>
            <a:off x="960738" y="5572204"/>
            <a:ext cx="10820017" cy="1015663"/>
          </a:xfrm>
          <a:prstGeom prst="rect">
            <a:avLst/>
          </a:prstGeom>
          <a:noFill/>
        </p:spPr>
        <p:txBody>
          <a:bodyPr wrap="square">
            <a:spAutoFit/>
          </a:bodyPr>
          <a:lstStyle/>
          <a:p>
            <a:pPr>
              <a:buFont typeface="Wingdings" panose="05000000000000000000" pitchFamily="2" charset="2"/>
              <a:buChar char="Ø"/>
            </a:pPr>
            <a:r>
              <a:rPr lang="fi-FI" sz="2000" i="1" dirty="0">
                <a:latin typeface="Montserrat" pitchFamily="2" charset="77"/>
              </a:rPr>
              <a:t> Ovatko opiskelijat päässeet vaikuttamaan siihen millainen tila on? Onko opiskelijoilla mahdollisuus ilmaista mielipiteensä ja toiveensa tilan käyttöön liittyen?</a:t>
            </a:r>
          </a:p>
        </p:txBody>
      </p:sp>
    </p:spTree>
    <p:extLst>
      <p:ext uri="{BB962C8B-B14F-4D97-AF65-F5344CB8AC3E}">
        <p14:creationId xmlns:p14="http://schemas.microsoft.com/office/powerpoint/2010/main" val="3079066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33A51AF-65F5-C1D3-F871-7D3A605B6B84}"/>
              </a:ext>
            </a:extLst>
          </p:cNvPr>
          <p:cNvSpPr>
            <a:spLocks noGrp="1"/>
          </p:cNvSpPr>
          <p:nvPr>
            <p:ph sz="quarter" idx="10"/>
          </p:nvPr>
        </p:nvSpPr>
        <p:spPr/>
        <p:txBody>
          <a:bodyPr>
            <a:normAutofit/>
          </a:bodyPr>
          <a:lstStyle/>
          <a:p>
            <a:r>
              <a:rPr lang="fi-FI" sz="2600" dirty="0"/>
              <a:t>Onko tila sellainen, että siellä on mukava viettää aikaa?</a:t>
            </a:r>
          </a:p>
          <a:p>
            <a:r>
              <a:rPr lang="fi-FI" sz="2600" dirty="0"/>
              <a:t>Tämän arvioimisessa on hyvä ottaa huomioon seuraavat asiat:</a:t>
            </a:r>
          </a:p>
          <a:p>
            <a:pPr lvl="1"/>
            <a:r>
              <a:rPr lang="fi-FI" dirty="0"/>
              <a:t>Yhdessä tehtävät toiminnot ja yhdessä olon paikat</a:t>
            </a:r>
          </a:p>
          <a:p>
            <a:pPr lvl="1"/>
            <a:r>
              <a:rPr lang="fi-FI" dirty="0"/>
              <a:t>Melutaso</a:t>
            </a:r>
          </a:p>
          <a:p>
            <a:pPr lvl="1"/>
            <a:r>
              <a:rPr lang="fi-FI" dirty="0"/>
              <a:t>Yleinen siisteys</a:t>
            </a:r>
          </a:p>
          <a:p>
            <a:pPr lvl="1"/>
            <a:r>
              <a:rPr lang="fi-FI" dirty="0"/>
              <a:t>Yhteisistä arvoista viestiminen</a:t>
            </a:r>
          </a:p>
        </p:txBody>
      </p:sp>
      <p:sp>
        <p:nvSpPr>
          <p:cNvPr id="3" name="Otsikko 2">
            <a:extLst>
              <a:ext uri="{FF2B5EF4-FFF2-40B4-BE49-F238E27FC236}">
                <a16:creationId xmlns:a16="http://schemas.microsoft.com/office/drawing/2014/main" id="{474ED087-DF9B-759D-5404-825954CCB03E}"/>
              </a:ext>
            </a:extLst>
          </p:cNvPr>
          <p:cNvSpPr>
            <a:spLocks noGrp="1"/>
          </p:cNvSpPr>
          <p:nvPr>
            <p:ph type="title"/>
          </p:nvPr>
        </p:nvSpPr>
        <p:spPr/>
        <p:txBody>
          <a:bodyPr>
            <a:normAutofit/>
          </a:bodyPr>
          <a:lstStyle/>
          <a:p>
            <a:r>
              <a:rPr lang="fi-FI"/>
              <a:t>5. Viihdynkö?</a:t>
            </a:r>
          </a:p>
        </p:txBody>
      </p:sp>
      <p:pic>
        <p:nvPicPr>
          <p:cNvPr id="8" name="Kuvan paikkamerkki 7" descr="Kuva, joka sisältää kohteen Ihmisen kasvot, henkilö, vaate, hymy&#10;&#10;Kuvaus luotu automaattisesti">
            <a:extLst>
              <a:ext uri="{FF2B5EF4-FFF2-40B4-BE49-F238E27FC236}">
                <a16:creationId xmlns:a16="http://schemas.microsoft.com/office/drawing/2014/main" id="{A3F2B573-CE60-EFA0-995C-2E35A4DC2192}"/>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528585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BF994F37-FEAA-D48D-9D38-6D2BD3A6C348}"/>
              </a:ext>
            </a:extLst>
          </p:cNvPr>
          <p:cNvSpPr>
            <a:spLocks noGrp="1"/>
          </p:cNvSpPr>
          <p:nvPr>
            <p:ph type="title"/>
          </p:nvPr>
        </p:nvSpPr>
        <p:spPr>
          <a:xfrm>
            <a:off x="607047" y="302528"/>
            <a:ext cx="10720653" cy="1037008"/>
          </a:xfrm>
        </p:spPr>
        <p:txBody>
          <a:bodyPr>
            <a:normAutofit fontScale="90000"/>
          </a:bodyPr>
          <a:lstStyle/>
          <a:p>
            <a:r>
              <a:rPr lang="fi-FI" dirty="0"/>
              <a:t>5.1 Yhdessä tehtävät toiminnot ja yhdessäolon paikat</a:t>
            </a:r>
          </a:p>
        </p:txBody>
      </p:sp>
      <p:sp>
        <p:nvSpPr>
          <p:cNvPr id="2" name="Sisällön paikkamerkki 1">
            <a:extLst>
              <a:ext uri="{FF2B5EF4-FFF2-40B4-BE49-F238E27FC236}">
                <a16:creationId xmlns:a16="http://schemas.microsoft.com/office/drawing/2014/main" id="{54433FF0-357A-BFE5-5D8A-C3C08E4DC30A}"/>
              </a:ext>
            </a:extLst>
          </p:cNvPr>
          <p:cNvSpPr>
            <a:spLocks noGrp="1"/>
          </p:cNvSpPr>
          <p:nvPr>
            <p:ph sz="quarter" idx="10"/>
          </p:nvPr>
        </p:nvSpPr>
        <p:spPr>
          <a:xfrm>
            <a:off x="604138" y="1883235"/>
            <a:ext cx="10723562" cy="3578452"/>
          </a:xfrm>
        </p:spPr>
        <p:txBody>
          <a:bodyPr numCol="2">
            <a:noAutofit/>
          </a:bodyPr>
          <a:lstStyle/>
          <a:p>
            <a:r>
              <a:rPr lang="fi-FI" sz="2200" dirty="0"/>
              <a:t>2022 School to Belong –kyselyssä opiskelijat toivoivat oppilaitokselta enemmän mahdollisuuksia tutustua toisiin</a:t>
            </a:r>
          </a:p>
          <a:p>
            <a:r>
              <a:rPr lang="fi-FI" sz="2200" dirty="0"/>
              <a:t>Koulu voi tukea toisiin tutustumista erilaisin yhdessä tehtävin toiminnoin ja yhdessäolon paikoin</a:t>
            </a:r>
          </a:p>
          <a:p>
            <a:r>
              <a:rPr lang="fi-FI" sz="2200" dirty="0"/>
              <a:t>Monelle uuteen ihmiseen on helpompi ottaa kontaktia jonkin tekemisen äärellä</a:t>
            </a:r>
          </a:p>
          <a:p>
            <a:r>
              <a:rPr lang="fi-FI" sz="2200" dirty="0"/>
              <a:t>Yhdessä tehtävät toiminnot voivat olla esimerkiksi pelejä, aktiviteetteja, piirtämistä tai askartelua</a:t>
            </a:r>
          </a:p>
          <a:p>
            <a:r>
              <a:rPr lang="fi-FI" sz="2200" dirty="0"/>
              <a:t>Säkkituolien ja sohvaryhmien kaltaisin sisustusratkaisuin on mahdollista kannustaa yhdessäoloon</a:t>
            </a:r>
          </a:p>
          <a:p>
            <a:endParaRPr lang="fi-FI" sz="2200" dirty="0"/>
          </a:p>
        </p:txBody>
      </p:sp>
      <p:sp>
        <p:nvSpPr>
          <p:cNvPr id="4" name="Tekstiruutu 3">
            <a:extLst>
              <a:ext uri="{FF2B5EF4-FFF2-40B4-BE49-F238E27FC236}">
                <a16:creationId xmlns:a16="http://schemas.microsoft.com/office/drawing/2014/main" id="{96ED9239-DFA7-7C2C-EF31-FA84B361DD64}"/>
              </a:ext>
            </a:extLst>
          </p:cNvPr>
          <p:cNvSpPr txBox="1"/>
          <p:nvPr/>
        </p:nvSpPr>
        <p:spPr>
          <a:xfrm>
            <a:off x="985451" y="5637399"/>
            <a:ext cx="10820017" cy="707886"/>
          </a:xfrm>
          <a:prstGeom prst="rect">
            <a:avLst/>
          </a:prstGeom>
          <a:noFill/>
        </p:spPr>
        <p:txBody>
          <a:bodyPr wrap="square">
            <a:spAutoFit/>
          </a:bodyPr>
          <a:lstStyle/>
          <a:p>
            <a:pPr>
              <a:buFont typeface="Wingdings" panose="05000000000000000000" pitchFamily="2" charset="2"/>
              <a:buChar char="Ø"/>
            </a:pPr>
            <a:r>
              <a:rPr lang="fi-FI" sz="2000" i="1" dirty="0">
                <a:latin typeface="Montserrat" pitchFamily="2" charset="77"/>
              </a:rPr>
              <a:t>Onko tila sellainen, että sieltä löytyy toimintoja, jonka äärellä ja varjolla opiskelijat voivat viettää aikaa yhdessä ja tutustua toisiinsa?</a:t>
            </a:r>
          </a:p>
        </p:txBody>
      </p:sp>
    </p:spTree>
    <p:extLst>
      <p:ext uri="{BB962C8B-B14F-4D97-AF65-F5344CB8AC3E}">
        <p14:creationId xmlns:p14="http://schemas.microsoft.com/office/powerpoint/2010/main" val="2093765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4FC085B-F249-A1AF-19B9-64F3CA702348}"/>
              </a:ext>
            </a:extLst>
          </p:cNvPr>
          <p:cNvSpPr>
            <a:spLocks noGrp="1"/>
          </p:cNvSpPr>
          <p:nvPr>
            <p:ph type="title"/>
          </p:nvPr>
        </p:nvSpPr>
        <p:spPr/>
        <p:txBody>
          <a:bodyPr>
            <a:normAutofit/>
          </a:bodyPr>
          <a:lstStyle/>
          <a:p>
            <a:r>
              <a:rPr lang="fi-FI" dirty="0"/>
              <a:t>5.2 Melutaso</a:t>
            </a:r>
          </a:p>
        </p:txBody>
      </p:sp>
      <p:sp>
        <p:nvSpPr>
          <p:cNvPr id="2" name="Sisällön paikkamerkki 1">
            <a:extLst>
              <a:ext uri="{FF2B5EF4-FFF2-40B4-BE49-F238E27FC236}">
                <a16:creationId xmlns:a16="http://schemas.microsoft.com/office/drawing/2014/main" id="{5D21E8A1-FD39-C7B0-245C-3505640627C0}"/>
              </a:ext>
            </a:extLst>
          </p:cNvPr>
          <p:cNvSpPr>
            <a:spLocks noGrp="1"/>
          </p:cNvSpPr>
          <p:nvPr>
            <p:ph sz="quarter" idx="10"/>
          </p:nvPr>
        </p:nvSpPr>
        <p:spPr>
          <a:xfrm>
            <a:off x="607047" y="1636099"/>
            <a:ext cx="10723562" cy="3521689"/>
          </a:xfrm>
        </p:spPr>
        <p:txBody>
          <a:bodyPr numCol="2">
            <a:normAutofit/>
          </a:bodyPr>
          <a:lstStyle/>
          <a:p>
            <a:r>
              <a:rPr lang="fi-FI" sz="2200" dirty="0"/>
              <a:t>Melu on ei-toivottua ääntä, joka koetaan epämiellyttäväksi tai häiritseväksi tai joka on kuulolle haitallista (THL)</a:t>
            </a:r>
          </a:p>
          <a:p>
            <a:r>
              <a:rPr lang="fi-FI" sz="2200" dirty="0"/>
              <a:t>Oppimisympäristön meluisuuden on havaittu olevan yhteydessä heikentyneisiin oppimistuloksiin</a:t>
            </a:r>
          </a:p>
          <a:p>
            <a:r>
              <a:rPr lang="fi-FI" sz="2200" dirty="0"/>
              <a:t>Herkkyys melulle vaihtelee yksilöiden välillä</a:t>
            </a:r>
          </a:p>
          <a:p>
            <a:r>
              <a:rPr lang="fi-FI" sz="2200" dirty="0"/>
              <a:t>Paras tapa melun rajaamiseen tilassa on vähentää tilassa olevien määrää</a:t>
            </a:r>
          </a:p>
          <a:p>
            <a:r>
              <a:rPr lang="fi-FI" sz="2200" dirty="0"/>
              <a:t>Melun määrää voi tiettyyn pisteeseen asti rajoittaa myös sisustuksellisin ratkaisuin esim. tilan kaikuisuutta vähentävin ryijyin tai akustiikkalevyin</a:t>
            </a:r>
          </a:p>
        </p:txBody>
      </p:sp>
      <p:sp>
        <p:nvSpPr>
          <p:cNvPr id="4" name="Tekstiruutu 3">
            <a:extLst>
              <a:ext uri="{FF2B5EF4-FFF2-40B4-BE49-F238E27FC236}">
                <a16:creationId xmlns:a16="http://schemas.microsoft.com/office/drawing/2014/main" id="{14EFA872-3F48-B677-ADFF-2954D38C0A6A}"/>
              </a:ext>
            </a:extLst>
          </p:cNvPr>
          <p:cNvSpPr txBox="1"/>
          <p:nvPr/>
        </p:nvSpPr>
        <p:spPr>
          <a:xfrm>
            <a:off x="960738" y="6066214"/>
            <a:ext cx="10820017" cy="400110"/>
          </a:xfrm>
          <a:prstGeom prst="rect">
            <a:avLst/>
          </a:prstGeom>
          <a:noFill/>
        </p:spPr>
        <p:txBody>
          <a:bodyPr wrap="square">
            <a:spAutoFit/>
          </a:bodyPr>
          <a:lstStyle/>
          <a:p>
            <a:pPr>
              <a:buFont typeface="Wingdings" panose="05000000000000000000" pitchFamily="2" charset="2"/>
              <a:buChar char="Ø"/>
            </a:pPr>
            <a:r>
              <a:rPr lang="fi-FI" sz="2000" i="1" dirty="0">
                <a:latin typeface="Montserrat" pitchFamily="2" charset="77"/>
              </a:rPr>
              <a:t> Onko tila sellainen, että mahdollisesti melulle herkät opiskelijat viihtyvät siellä?</a:t>
            </a:r>
          </a:p>
        </p:txBody>
      </p:sp>
    </p:spTree>
    <p:extLst>
      <p:ext uri="{BB962C8B-B14F-4D97-AF65-F5344CB8AC3E}">
        <p14:creationId xmlns:p14="http://schemas.microsoft.com/office/powerpoint/2010/main" val="2559336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4FC085B-F249-A1AF-19B9-64F3CA702348}"/>
              </a:ext>
            </a:extLst>
          </p:cNvPr>
          <p:cNvSpPr>
            <a:spLocks noGrp="1"/>
          </p:cNvSpPr>
          <p:nvPr>
            <p:ph type="title"/>
          </p:nvPr>
        </p:nvSpPr>
        <p:spPr/>
        <p:txBody>
          <a:bodyPr>
            <a:normAutofit/>
          </a:bodyPr>
          <a:lstStyle/>
          <a:p>
            <a:r>
              <a:rPr lang="fi-FI"/>
              <a:t>5.3. Yleinen siisteys</a:t>
            </a:r>
          </a:p>
        </p:txBody>
      </p:sp>
      <p:sp>
        <p:nvSpPr>
          <p:cNvPr id="2" name="Sisällön paikkamerkki 1">
            <a:extLst>
              <a:ext uri="{FF2B5EF4-FFF2-40B4-BE49-F238E27FC236}">
                <a16:creationId xmlns:a16="http://schemas.microsoft.com/office/drawing/2014/main" id="{5D21E8A1-FD39-C7B0-245C-3505640627C0}"/>
              </a:ext>
            </a:extLst>
          </p:cNvPr>
          <p:cNvSpPr>
            <a:spLocks noGrp="1"/>
          </p:cNvSpPr>
          <p:nvPr>
            <p:ph sz="quarter" idx="10"/>
          </p:nvPr>
        </p:nvSpPr>
        <p:spPr>
          <a:xfrm>
            <a:off x="607047" y="1636099"/>
            <a:ext cx="10723562" cy="4062336"/>
          </a:xfrm>
        </p:spPr>
        <p:txBody>
          <a:bodyPr numCol="2">
            <a:normAutofit/>
          </a:bodyPr>
          <a:lstStyle/>
          <a:p>
            <a:r>
              <a:rPr lang="fi-FI" sz="2200" dirty="0"/>
              <a:t>Siisteys on yhteispeliä. Siivous sujuu ja paikat pysyvät kunnossa, kun kaikki hoitavat oman osansa </a:t>
            </a:r>
          </a:p>
          <a:p>
            <a:r>
              <a:rPr lang="fi-FI" sz="2200" dirty="0"/>
              <a:t>Tilan siisteys vaikuttaa sekä tilan viihtyvyyteen että sen turvallisuuteen</a:t>
            </a:r>
          </a:p>
          <a:p>
            <a:r>
              <a:rPr lang="fi-FI" sz="2200" dirty="0"/>
              <a:t>Siisteys on sitä, että esineille, kuten ulkovaatteille, kengille tai repuille on osoitettu oma paikkansa</a:t>
            </a:r>
          </a:p>
          <a:p>
            <a:pPr marL="0" indent="0">
              <a:buNone/>
            </a:pPr>
            <a:endParaRPr lang="fi-FI" sz="2200" dirty="0"/>
          </a:p>
          <a:p>
            <a:pPr marL="0" indent="0">
              <a:buNone/>
            </a:pPr>
            <a:endParaRPr lang="fi-FI" sz="2200" dirty="0"/>
          </a:p>
          <a:p>
            <a:r>
              <a:rPr lang="fi-FI" sz="2200" dirty="0"/>
              <a:t>Tilan siistinä pitämistä voi helpottaa esimerkiksi riittävällä määrällä roskiksia tai lajittelupisteitä</a:t>
            </a:r>
          </a:p>
          <a:p>
            <a:r>
              <a:rPr lang="fi-FI" sz="2200" dirty="0"/>
              <a:t>Koulun siistimisestä vastaavat ammattilaiset on hyvä tehdä opiskelijoille tutuksi. Tällöin koulun siisteys saa kasvot ja kynnys esim. roskaamiseen kasvaa</a:t>
            </a:r>
          </a:p>
          <a:p>
            <a:endParaRPr lang="fi-FI" sz="2200" dirty="0"/>
          </a:p>
        </p:txBody>
      </p:sp>
      <p:sp>
        <p:nvSpPr>
          <p:cNvPr id="6" name="Tekstiruutu 5">
            <a:extLst>
              <a:ext uri="{FF2B5EF4-FFF2-40B4-BE49-F238E27FC236}">
                <a16:creationId xmlns:a16="http://schemas.microsoft.com/office/drawing/2014/main" id="{97D7144B-C409-A482-B3F4-DF1CA5738F4A}"/>
              </a:ext>
            </a:extLst>
          </p:cNvPr>
          <p:cNvSpPr txBox="1"/>
          <p:nvPr/>
        </p:nvSpPr>
        <p:spPr>
          <a:xfrm>
            <a:off x="985451" y="6028076"/>
            <a:ext cx="10820017" cy="400110"/>
          </a:xfrm>
          <a:prstGeom prst="rect">
            <a:avLst/>
          </a:prstGeom>
          <a:noFill/>
        </p:spPr>
        <p:txBody>
          <a:bodyPr wrap="square">
            <a:spAutoFit/>
          </a:bodyPr>
          <a:lstStyle/>
          <a:p>
            <a:pPr>
              <a:buFont typeface="Wingdings" panose="05000000000000000000" pitchFamily="2" charset="2"/>
              <a:buChar char="Ø"/>
            </a:pPr>
            <a:r>
              <a:rPr lang="fi-FI" sz="2000" i="1" dirty="0">
                <a:latin typeface="Montserrat" pitchFamily="2" charset="77"/>
              </a:rPr>
              <a:t> Onko tilassa kaikille esineille oma paikkansa?</a:t>
            </a:r>
          </a:p>
        </p:txBody>
      </p:sp>
    </p:spTree>
    <p:extLst>
      <p:ext uri="{BB962C8B-B14F-4D97-AF65-F5344CB8AC3E}">
        <p14:creationId xmlns:p14="http://schemas.microsoft.com/office/powerpoint/2010/main" val="346561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4FC085B-F249-A1AF-19B9-64F3CA702348}"/>
              </a:ext>
            </a:extLst>
          </p:cNvPr>
          <p:cNvSpPr>
            <a:spLocks noGrp="1"/>
          </p:cNvSpPr>
          <p:nvPr>
            <p:ph type="title"/>
          </p:nvPr>
        </p:nvSpPr>
        <p:spPr/>
        <p:txBody>
          <a:bodyPr>
            <a:normAutofit fontScale="90000"/>
          </a:bodyPr>
          <a:lstStyle/>
          <a:p>
            <a:r>
              <a:rPr lang="fi-FI"/>
              <a:t>5.4. Yhteisistä arvoista viestiminen</a:t>
            </a:r>
          </a:p>
        </p:txBody>
      </p:sp>
      <p:sp>
        <p:nvSpPr>
          <p:cNvPr id="2" name="Sisällön paikkamerkki 1">
            <a:extLst>
              <a:ext uri="{FF2B5EF4-FFF2-40B4-BE49-F238E27FC236}">
                <a16:creationId xmlns:a16="http://schemas.microsoft.com/office/drawing/2014/main" id="{5D21E8A1-FD39-C7B0-245C-3505640627C0}"/>
              </a:ext>
            </a:extLst>
          </p:cNvPr>
          <p:cNvSpPr>
            <a:spLocks noGrp="1"/>
          </p:cNvSpPr>
          <p:nvPr>
            <p:ph sz="quarter" idx="10"/>
          </p:nvPr>
        </p:nvSpPr>
        <p:spPr>
          <a:xfrm>
            <a:off x="607047" y="1636099"/>
            <a:ext cx="10723562" cy="3521689"/>
          </a:xfrm>
        </p:spPr>
        <p:txBody>
          <a:bodyPr numCol="2">
            <a:noAutofit/>
          </a:bodyPr>
          <a:lstStyle/>
          <a:p>
            <a:r>
              <a:rPr lang="fi-FI" sz="2200" dirty="0"/>
              <a:t>Koulutuksen järjestäjien velvollisuuksiin kuuluu yhdenvertaisuuden ja sukupuolten tasa-arvon edistäminen (Opetushallitus)</a:t>
            </a:r>
          </a:p>
          <a:p>
            <a:r>
              <a:rPr lang="fi-FI" sz="2200" dirty="0"/>
              <a:t>Erilaiset julisteet ja huoneentaulut ovat hyvä tapa oppilaitokselle viestiä arvoistaan opiskelijoille</a:t>
            </a:r>
          </a:p>
          <a:p>
            <a:endParaRPr lang="fi-FI" sz="2200" dirty="0"/>
          </a:p>
          <a:p>
            <a:r>
              <a:rPr lang="fi-FI" sz="2200" dirty="0"/>
              <a:t>”Syrjinnästä vapaa alue” -kyltti tai School to Belong -juliste viestivät opiskelijoille, että otamme syrjinnän ja yksinäisyyden vakavasti</a:t>
            </a:r>
          </a:p>
          <a:p>
            <a:r>
              <a:rPr lang="fi-FI" sz="2200" dirty="0"/>
              <a:t>Ne myös madaltavat opiskelijoiden omaa kynnystä puuttua mahdolliseen asiattomaan käytökseen tai kertoa siitä koulun aikuisille</a:t>
            </a:r>
          </a:p>
        </p:txBody>
      </p:sp>
      <p:sp>
        <p:nvSpPr>
          <p:cNvPr id="4" name="Tekstiruutu 3">
            <a:extLst>
              <a:ext uri="{FF2B5EF4-FFF2-40B4-BE49-F238E27FC236}">
                <a16:creationId xmlns:a16="http://schemas.microsoft.com/office/drawing/2014/main" id="{9A403F2F-85B6-9374-221B-44C913CCDB15}"/>
              </a:ext>
            </a:extLst>
          </p:cNvPr>
          <p:cNvSpPr txBox="1"/>
          <p:nvPr/>
        </p:nvSpPr>
        <p:spPr>
          <a:xfrm>
            <a:off x="985451" y="5843410"/>
            <a:ext cx="10820017" cy="707886"/>
          </a:xfrm>
          <a:prstGeom prst="rect">
            <a:avLst/>
          </a:prstGeom>
          <a:noFill/>
        </p:spPr>
        <p:txBody>
          <a:bodyPr wrap="square">
            <a:spAutoFit/>
          </a:bodyPr>
          <a:lstStyle/>
          <a:p>
            <a:pPr>
              <a:buFont typeface="Wingdings" panose="05000000000000000000" pitchFamily="2" charset="2"/>
              <a:buChar char="Ø"/>
            </a:pPr>
            <a:r>
              <a:rPr lang="fi-FI" sz="2000" i="1" dirty="0">
                <a:latin typeface="Montserrat" pitchFamily="2" charset="77"/>
              </a:rPr>
              <a:t> Onko tilassa julisteita tai huoneentauluja, jotka viestivät siitä, millainen käytös tilassa on toivottavaa?</a:t>
            </a:r>
          </a:p>
        </p:txBody>
      </p:sp>
    </p:spTree>
    <p:extLst>
      <p:ext uri="{BB962C8B-B14F-4D97-AF65-F5344CB8AC3E}">
        <p14:creationId xmlns:p14="http://schemas.microsoft.com/office/powerpoint/2010/main" val="867042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BB5B34-BC34-A34C-F38B-71A879D82890}"/>
              </a:ext>
            </a:extLst>
          </p:cNvPr>
          <p:cNvSpPr>
            <a:spLocks noGrp="1"/>
          </p:cNvSpPr>
          <p:nvPr>
            <p:ph type="ctrTitle"/>
          </p:nvPr>
        </p:nvSpPr>
        <p:spPr/>
        <p:txBody>
          <a:bodyPr>
            <a:normAutofit fontScale="90000"/>
          </a:bodyPr>
          <a:lstStyle/>
          <a:p>
            <a:r>
              <a:rPr lang="fi-FI"/>
              <a:t>KIITOS!</a:t>
            </a:r>
            <a:br>
              <a:rPr lang="fi-FI"/>
            </a:br>
            <a:br>
              <a:rPr lang="fi-FI" sz="4000"/>
            </a:br>
            <a:r>
              <a:rPr lang="fi-FI" altLang="fi-FI" sz="2000">
                <a:solidFill>
                  <a:srgbClr val="000000"/>
                </a:solidFill>
                <a:latin typeface="Montserrat" pitchFamily="2" charset="77"/>
                <a:hlinkClick r:id="rId3"/>
              </a:rPr>
              <a:t>schooltobelong@helsinkimissio.fi</a:t>
            </a:r>
            <a:br>
              <a:rPr lang="fi-FI" altLang="fi-FI" sz="2000">
                <a:solidFill>
                  <a:srgbClr val="000000"/>
                </a:solidFill>
                <a:latin typeface="Montserrat" pitchFamily="2" charset="77"/>
              </a:rPr>
            </a:br>
            <a:r>
              <a:rPr lang="fi-FI" altLang="fi-FI" sz="2000">
                <a:solidFill>
                  <a:srgbClr val="000000"/>
                </a:solidFill>
                <a:latin typeface="Montserrat" pitchFamily="2" charset="77"/>
                <a:hlinkClick r:id="rId4"/>
              </a:rPr>
              <a:t>helsinkimissio.fi</a:t>
            </a:r>
            <a:br>
              <a:rPr lang="fi-FI" altLang="fi-FI" sz="2000">
                <a:solidFill>
                  <a:srgbClr val="000000"/>
                </a:solidFill>
                <a:latin typeface="Montserrat" pitchFamily="2" charset="77"/>
              </a:rPr>
            </a:br>
            <a:r>
              <a:rPr lang="fi-FI" altLang="fi-FI" sz="2000">
                <a:solidFill>
                  <a:srgbClr val="000000"/>
                </a:solidFill>
                <a:latin typeface="Montserrat" pitchFamily="2" charset="77"/>
                <a:hlinkClick r:id="rId5"/>
              </a:rPr>
              <a:t>schooltobelong.fi</a:t>
            </a:r>
            <a:endParaRPr lang="sv-SE"/>
          </a:p>
        </p:txBody>
      </p:sp>
    </p:spTree>
    <p:extLst>
      <p:ext uri="{BB962C8B-B14F-4D97-AF65-F5344CB8AC3E}">
        <p14:creationId xmlns:p14="http://schemas.microsoft.com/office/powerpoint/2010/main" val="1741463446"/>
      </p:ext>
    </p:extLst>
  </p:cSld>
  <p:clrMapOvr>
    <a:masterClrMapping/>
  </p:clrMapOvr>
</p:sld>
</file>

<file path=ppt/theme/theme1.xml><?xml version="1.0" encoding="utf-8"?>
<a:theme xmlns:a="http://schemas.openxmlformats.org/drawingml/2006/main" name="Office Theme">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11266BC6-4FE6-294A-9100-8C8984E63AA7}" vid="{2BA670D4-13CE-B44D-8BFA-B9BCB0129A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6" ma:contentTypeDescription="Luo uusi asiakirja." ma:contentTypeScope="" ma:versionID="e1a58a8d3d77bb2d1220bd79aea0144e">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51330d002f5e2a61f536a9767c1acc72"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E9B909-70BB-4A0D-B546-E9CB1750205C}">
  <ds:schemaRefs>
    <ds:schemaRef ds:uri="http://purl.org/dc/terms/"/>
    <ds:schemaRef ds:uri="http://schemas.microsoft.com/office/2006/documentManagement/types"/>
    <ds:schemaRef ds:uri="http://schemas.microsoft.com/office/2006/metadata/properties"/>
    <ds:schemaRef ds:uri="http://www.w3.org/XML/1998/namespace"/>
    <ds:schemaRef ds:uri="http://purl.org/dc/elements/1.1/"/>
    <ds:schemaRef ds:uri="http://purl.org/dc/dcmitype/"/>
    <ds:schemaRef ds:uri="d41829f2-b80f-4b2f-b57b-a732a704fb1b"/>
    <ds:schemaRef ds:uri="http://schemas.microsoft.com/office/infopath/2007/PartnerControls"/>
    <ds:schemaRef ds:uri="http://schemas.openxmlformats.org/package/2006/metadata/core-properties"/>
    <ds:schemaRef ds:uri="ecc6403b-6993-4bc8-a284-7425863e298c"/>
  </ds:schemaRefs>
</ds:datastoreItem>
</file>

<file path=customXml/itemProps2.xml><?xml version="1.0" encoding="utf-8"?>
<ds:datastoreItem xmlns:ds="http://schemas.openxmlformats.org/officeDocument/2006/customXml" ds:itemID="{F559445F-DE36-47CD-936D-EEA4C524E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829f2-b80f-4b2f-b57b-a732a704fb1b"/>
    <ds:schemaRef ds:uri="ecc6403b-6993-4bc8-a284-7425863e2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8A66B8-1F32-4F11-A462-5BD3943CD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TotalTime>
  <Words>1147</Words>
  <Application>Microsoft Macintosh PowerPoint</Application>
  <PresentationFormat>Laajakuva</PresentationFormat>
  <Paragraphs>121</Paragraphs>
  <Slides>17</Slides>
  <Notes>7</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17</vt:i4>
      </vt:variant>
    </vt:vector>
  </HeadingPairs>
  <TitlesOfParts>
    <vt:vector size="23" baseType="lpstr">
      <vt:lpstr>Arial</vt:lpstr>
      <vt:lpstr>Calibri</vt:lpstr>
      <vt:lpstr>Montserrat</vt:lpstr>
      <vt:lpstr>Montserrat ExtraBold</vt:lpstr>
      <vt:lpstr>Wingdings</vt:lpstr>
      <vt:lpstr>Office Theme</vt:lpstr>
      <vt:lpstr>TYÖPAKETTI 2:  KOULUN FYYSINEN YMPÄRISTÖ</vt:lpstr>
      <vt:lpstr>Sisältö</vt:lpstr>
      <vt:lpstr>1. Mistä on kyse?</vt:lpstr>
      <vt:lpstr>2. Fyysinen ympäristö yksinäisyyden vähentämisessä</vt:lpstr>
      <vt:lpstr>PowerPoint-esitys</vt:lpstr>
      <vt:lpstr>3. Kutsuva tila</vt:lpstr>
      <vt:lpstr>4. Olenko tervetullut?</vt:lpstr>
      <vt:lpstr>4.1 Esteettömyys</vt:lpstr>
      <vt:lpstr>4.2 Sukupuolisensitiivisyys</vt:lpstr>
      <vt:lpstr>4.3 Kulttuurisensitiivisyys</vt:lpstr>
      <vt:lpstr>4.4 Osallisuus ja opiskelijoiden mahdollisuus vaikuttaa</vt:lpstr>
      <vt:lpstr>5. Viihdynkö?</vt:lpstr>
      <vt:lpstr>5.1 Yhdessä tehtävät toiminnot ja yhdessäolon paikat</vt:lpstr>
      <vt:lpstr>5.2 Melutaso</vt:lpstr>
      <vt:lpstr>5.3. Yleinen siisteys</vt:lpstr>
      <vt:lpstr>5.4. Yhteisistä arvoista viestiminen</vt:lpstr>
      <vt:lpstr>KIITOS!  schooltobelong@helsinkimissio.fi helsinkimissio.fi schooltobelong.fi</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HEADLINE</dc:title>
  <dc:subject/>
  <dc:creator>Microsoft Office User</dc:creator>
  <cp:keywords/>
  <dc:description/>
  <cp:lastModifiedBy>Silva Saulio</cp:lastModifiedBy>
  <cp:revision>1</cp:revision>
  <dcterms:created xsi:type="dcterms:W3CDTF">2022-08-16T08:05:39Z</dcterms:created>
  <dcterms:modified xsi:type="dcterms:W3CDTF">2023-08-09T13:34:05Z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