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61" r:id="rId5"/>
    <p:sldId id="299" r:id="rId6"/>
    <p:sldId id="288" r:id="rId7"/>
    <p:sldId id="303" r:id="rId8"/>
    <p:sldId id="294" r:id="rId9"/>
    <p:sldId id="306" r:id="rId10"/>
    <p:sldId id="296" r:id="rId11"/>
    <p:sldId id="298" r:id="rId12"/>
    <p:sldId id="297" r:id="rId13"/>
    <p:sldId id="304" r:id="rId14"/>
    <p:sldId id="300" r:id="rId15"/>
    <p:sldId id="305" r:id="rId16"/>
    <p:sldId id="263" r:id="rId17"/>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38"/>
    <p:restoredTop sz="84718"/>
  </p:normalViewPr>
  <p:slideViewPr>
    <p:cSldViewPr snapToGrid="0" snapToObjects="1">
      <p:cViewPr varScale="1">
        <p:scale>
          <a:sx n="92" d="100"/>
          <a:sy n="92" d="100"/>
        </p:scale>
        <p:origin x="664" y="184"/>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8A2FF7B3-4D83-8848-8E3D-915BD0A53912}"/>
    <pc:docChg chg="undo custSel addSld modSld">
      <pc:chgData name="Silva Saulio" userId="edc11998-d785-4faf-8932-eadc27790f1f" providerId="ADAL" clId="{8A2FF7B3-4D83-8848-8E3D-915BD0A53912}" dt="2023-08-09T07:16:49.269" v="52" actId="20577"/>
      <pc:docMkLst>
        <pc:docMk/>
      </pc:docMkLst>
      <pc:sldChg chg="modSp mod">
        <pc:chgData name="Silva Saulio" userId="edc11998-d785-4faf-8932-eadc27790f1f" providerId="ADAL" clId="{8A2FF7B3-4D83-8848-8E3D-915BD0A53912}" dt="2023-08-09T07:16:10.861" v="50" actId="255"/>
        <pc:sldMkLst>
          <pc:docMk/>
          <pc:sldMk cId="0" sldId="294"/>
        </pc:sldMkLst>
        <pc:spChg chg="mod">
          <ac:chgData name="Silva Saulio" userId="edc11998-d785-4faf-8932-eadc27790f1f" providerId="ADAL" clId="{8A2FF7B3-4D83-8848-8E3D-915BD0A53912}" dt="2023-08-09T07:16:10.861" v="50" actId="255"/>
          <ac:spMkLst>
            <pc:docMk/>
            <pc:sldMk cId="0" sldId="294"/>
            <ac:spMk id="22530" creationId="{026F65E7-0FDD-6854-1D72-DF28F16CC80B}"/>
          </ac:spMkLst>
        </pc:spChg>
      </pc:sldChg>
      <pc:sldChg chg="modSp mod">
        <pc:chgData name="Silva Saulio" userId="edc11998-d785-4faf-8932-eadc27790f1f" providerId="ADAL" clId="{8A2FF7B3-4D83-8848-8E3D-915BD0A53912}" dt="2023-08-09T07:14:12.892" v="10" actId="20577"/>
        <pc:sldMkLst>
          <pc:docMk/>
          <pc:sldMk cId="285571905" sldId="303"/>
        </pc:sldMkLst>
        <pc:spChg chg="mod">
          <ac:chgData name="Silva Saulio" userId="edc11998-d785-4faf-8932-eadc27790f1f" providerId="ADAL" clId="{8A2FF7B3-4D83-8848-8E3D-915BD0A53912}" dt="2023-08-09T07:14:12.892" v="10" actId="20577"/>
          <ac:spMkLst>
            <pc:docMk/>
            <pc:sldMk cId="285571905" sldId="303"/>
            <ac:spMk id="3" creationId="{CE824E5C-6A5C-FCE5-7E24-DE5DD7F91568}"/>
          </ac:spMkLst>
        </pc:spChg>
        <pc:spChg chg="mod">
          <ac:chgData name="Silva Saulio" userId="edc11998-d785-4faf-8932-eadc27790f1f" providerId="ADAL" clId="{8A2FF7B3-4D83-8848-8E3D-915BD0A53912}" dt="2023-08-09T07:14:01.344" v="9" actId="1035"/>
          <ac:spMkLst>
            <pc:docMk/>
            <pc:sldMk cId="285571905" sldId="303"/>
            <ac:spMk id="4" creationId="{00BB4256-D090-7380-A662-C770C1E69857}"/>
          </ac:spMkLst>
        </pc:spChg>
        <pc:spChg chg="mod">
          <ac:chgData name="Silva Saulio" userId="edc11998-d785-4faf-8932-eadc27790f1f" providerId="ADAL" clId="{8A2FF7B3-4D83-8848-8E3D-915BD0A53912}" dt="2023-08-09T07:14:01.344" v="9" actId="1035"/>
          <ac:spMkLst>
            <pc:docMk/>
            <pc:sldMk cId="285571905" sldId="303"/>
            <ac:spMk id="5" creationId="{D60067DB-6AD0-F991-9B7A-CFE24DB26EA7}"/>
          </ac:spMkLst>
        </pc:spChg>
        <pc:spChg chg="mod">
          <ac:chgData name="Silva Saulio" userId="edc11998-d785-4faf-8932-eadc27790f1f" providerId="ADAL" clId="{8A2FF7B3-4D83-8848-8E3D-915BD0A53912}" dt="2023-08-09T07:14:01.344" v="9" actId="1035"/>
          <ac:spMkLst>
            <pc:docMk/>
            <pc:sldMk cId="285571905" sldId="303"/>
            <ac:spMk id="6" creationId="{652A3F16-4F37-D07A-79C8-80683DAD48EC}"/>
          </ac:spMkLst>
        </pc:spChg>
      </pc:sldChg>
      <pc:sldChg chg="modSp mod">
        <pc:chgData name="Silva Saulio" userId="edc11998-d785-4faf-8932-eadc27790f1f" providerId="ADAL" clId="{8A2FF7B3-4D83-8848-8E3D-915BD0A53912}" dt="2023-08-09T07:16:49.269" v="52" actId="20577"/>
        <pc:sldMkLst>
          <pc:docMk/>
          <pc:sldMk cId="1375496826" sldId="304"/>
        </pc:sldMkLst>
        <pc:spChg chg="mod">
          <ac:chgData name="Silva Saulio" userId="edc11998-d785-4faf-8932-eadc27790f1f" providerId="ADAL" clId="{8A2FF7B3-4D83-8848-8E3D-915BD0A53912}" dt="2023-08-09T07:16:49.269" v="52" actId="20577"/>
          <ac:spMkLst>
            <pc:docMk/>
            <pc:sldMk cId="1375496826" sldId="304"/>
            <ac:spMk id="3" creationId="{1C21EE08-862D-E8F5-EA83-5BE0A73FD18E}"/>
          </ac:spMkLst>
        </pc:spChg>
      </pc:sldChg>
      <pc:sldChg chg="modSp add mod">
        <pc:chgData name="Silva Saulio" userId="edc11998-d785-4faf-8932-eadc27790f1f" providerId="ADAL" clId="{8A2FF7B3-4D83-8848-8E3D-915BD0A53912}" dt="2023-08-09T07:16:16.229" v="51" actId="255"/>
        <pc:sldMkLst>
          <pc:docMk/>
          <pc:sldMk cId="1408498286" sldId="306"/>
        </pc:sldMkLst>
        <pc:spChg chg="mod">
          <ac:chgData name="Silva Saulio" userId="edc11998-d785-4faf-8932-eadc27790f1f" providerId="ADAL" clId="{8A2FF7B3-4D83-8848-8E3D-915BD0A53912}" dt="2023-08-09T07:16:16.229" v="51" actId="255"/>
          <ac:spMkLst>
            <pc:docMk/>
            <pc:sldMk cId="1408498286" sldId="306"/>
            <ac:spMk id="22530" creationId="{026F65E7-0FDD-6854-1D72-DF28F16CC80B}"/>
          </ac:spMkLst>
        </pc:spChg>
      </pc:sldChg>
    </pc:docChg>
  </pc:docChgLst>
  <pc:docChgLst>
    <pc:chgData name="Silva Saulio" userId="edc11998-d785-4faf-8932-eadc27790f1f" providerId="ADAL" clId="{ED1A0374-ED7A-D048-8C22-9495323CB2E5}"/>
    <pc:docChg chg="modSld">
      <pc:chgData name="Silva Saulio" userId="edc11998-d785-4faf-8932-eadc27790f1f" providerId="ADAL" clId="{ED1A0374-ED7A-D048-8C22-9495323CB2E5}" dt="2023-07-04T07:13:05.633" v="2" actId="20577"/>
      <pc:docMkLst>
        <pc:docMk/>
      </pc:docMkLst>
      <pc:sldChg chg="modNotesTx">
        <pc:chgData name="Silva Saulio" userId="edc11998-d785-4faf-8932-eadc27790f1f" providerId="ADAL" clId="{ED1A0374-ED7A-D048-8C22-9495323CB2E5}" dt="2023-07-04T07:12:57.025" v="1" actId="20577"/>
        <pc:sldMkLst>
          <pc:docMk/>
          <pc:sldMk cId="0" sldId="294"/>
        </pc:sldMkLst>
      </pc:sldChg>
      <pc:sldChg chg="modNotesTx">
        <pc:chgData name="Silva Saulio" userId="edc11998-d785-4faf-8932-eadc27790f1f" providerId="ADAL" clId="{ED1A0374-ED7A-D048-8C22-9495323CB2E5}" dt="2023-07-04T07:13:05.633" v="2" actId="20577"/>
        <pc:sldMkLst>
          <pc:docMk/>
          <pc:sldMk cId="0" sldId="296"/>
        </pc:sldMkLst>
      </pc:sldChg>
      <pc:sldChg chg="modSp mod">
        <pc:chgData name="Silva Saulio" userId="edc11998-d785-4faf-8932-eadc27790f1f" providerId="ADAL" clId="{ED1A0374-ED7A-D048-8C22-9495323CB2E5}" dt="2023-07-04T07:11:07.188" v="0" actId="20577"/>
        <pc:sldMkLst>
          <pc:docMk/>
          <pc:sldMk cId="0" sldId="299"/>
        </pc:sldMkLst>
        <pc:spChg chg="mod">
          <ac:chgData name="Silva Saulio" userId="edc11998-d785-4faf-8932-eadc27790f1f" providerId="ADAL" clId="{ED1A0374-ED7A-D048-8C22-9495323CB2E5}" dt="2023-07-04T07:11:07.188" v="0" actId="20577"/>
          <ac:spMkLst>
            <pc:docMk/>
            <pc:sldMk cId="0" sldId="299"/>
            <ac:spMk id="3" creationId="{ED4B99B8-1F8C-B7EE-C61B-38421080FB13}"/>
          </ac:spMkLst>
        </pc:spChg>
      </pc:sldChg>
    </pc:docChg>
  </pc:docChgLst>
  <pc:docChgLst>
    <pc:chgData name="Silva Saulio" userId="edc11998-d785-4faf-8932-eadc27790f1f" providerId="ADAL" clId="{DFA88621-10BB-C64D-90DF-315E5CA8CADF}"/>
    <pc:docChg chg="custSel addSld delSld modSld sldOrd">
      <pc:chgData name="Silva Saulio" userId="edc11998-d785-4faf-8932-eadc27790f1f" providerId="ADAL" clId="{DFA88621-10BB-C64D-90DF-315E5CA8CADF}" dt="2023-07-03T13:12:47.799" v="1640" actId="20577"/>
      <pc:docMkLst>
        <pc:docMk/>
      </pc:docMkLst>
      <pc:sldChg chg="modSp mod">
        <pc:chgData name="Silva Saulio" userId="edc11998-d785-4faf-8932-eadc27790f1f" providerId="ADAL" clId="{DFA88621-10BB-C64D-90DF-315E5CA8CADF}" dt="2023-07-03T13:03:21.851" v="1195" actId="20577"/>
        <pc:sldMkLst>
          <pc:docMk/>
          <pc:sldMk cId="4039138467" sldId="263"/>
        </pc:sldMkLst>
        <pc:spChg chg="mod">
          <ac:chgData name="Silva Saulio" userId="edc11998-d785-4faf-8932-eadc27790f1f" providerId="ADAL" clId="{DFA88621-10BB-C64D-90DF-315E5CA8CADF}" dt="2023-07-03T13:03:21.851" v="1195" actId="20577"/>
          <ac:spMkLst>
            <pc:docMk/>
            <pc:sldMk cId="4039138467" sldId="263"/>
            <ac:spMk id="7" creationId="{8E516AE3-AFB2-E1C9-A79A-2B050AB7AE34}"/>
          </ac:spMkLst>
        </pc:spChg>
      </pc:sldChg>
      <pc:sldChg chg="modSp del mod">
        <pc:chgData name="Silva Saulio" userId="edc11998-d785-4faf-8932-eadc27790f1f" providerId="ADAL" clId="{DFA88621-10BB-C64D-90DF-315E5CA8CADF}" dt="2023-07-03T09:47:06.476" v="365" actId="2696"/>
        <pc:sldMkLst>
          <pc:docMk/>
          <pc:sldMk cId="0" sldId="292"/>
        </pc:sldMkLst>
        <pc:spChg chg="mod">
          <ac:chgData name="Silva Saulio" userId="edc11998-d785-4faf-8932-eadc27790f1f" providerId="ADAL" clId="{DFA88621-10BB-C64D-90DF-315E5CA8CADF}" dt="2023-07-03T08:19:39.793" v="33" actId="20577"/>
          <ac:spMkLst>
            <pc:docMk/>
            <pc:sldMk cId="0" sldId="292"/>
            <ac:spMk id="3" creationId="{CE824E5C-6A5C-FCE5-7E24-DE5DD7F91568}"/>
          </ac:spMkLst>
        </pc:spChg>
      </pc:sldChg>
      <pc:sldChg chg="modSp mod modNotesTx">
        <pc:chgData name="Silva Saulio" userId="edc11998-d785-4faf-8932-eadc27790f1f" providerId="ADAL" clId="{DFA88621-10BB-C64D-90DF-315E5CA8CADF}" dt="2023-07-03T10:36:37.034" v="674" actId="20577"/>
        <pc:sldMkLst>
          <pc:docMk/>
          <pc:sldMk cId="0" sldId="294"/>
        </pc:sldMkLst>
        <pc:spChg chg="mod">
          <ac:chgData name="Silva Saulio" userId="edc11998-d785-4faf-8932-eadc27790f1f" providerId="ADAL" clId="{DFA88621-10BB-C64D-90DF-315E5CA8CADF}" dt="2023-07-03T10:15:01.001" v="411" actId="20577"/>
          <ac:spMkLst>
            <pc:docMk/>
            <pc:sldMk cId="0" sldId="294"/>
            <ac:spMk id="22529" creationId="{B1974181-165A-5369-B6E6-9173E34D50AE}"/>
          </ac:spMkLst>
        </pc:spChg>
        <pc:spChg chg="mod">
          <ac:chgData name="Silva Saulio" userId="edc11998-d785-4faf-8932-eadc27790f1f" providerId="ADAL" clId="{DFA88621-10BB-C64D-90DF-315E5CA8CADF}" dt="2023-07-03T10:31:56.556" v="547"/>
          <ac:spMkLst>
            <pc:docMk/>
            <pc:sldMk cId="0" sldId="294"/>
            <ac:spMk id="22530" creationId="{026F65E7-0FDD-6854-1D72-DF28F16CC80B}"/>
          </ac:spMkLst>
        </pc:spChg>
      </pc:sldChg>
      <pc:sldChg chg="modSp mod modNotesTx">
        <pc:chgData name="Silva Saulio" userId="edc11998-d785-4faf-8932-eadc27790f1f" providerId="ADAL" clId="{DFA88621-10BB-C64D-90DF-315E5CA8CADF}" dt="2023-07-03T10:54:43.798" v="802" actId="20577"/>
        <pc:sldMkLst>
          <pc:docMk/>
          <pc:sldMk cId="0" sldId="296"/>
        </pc:sldMkLst>
        <pc:spChg chg="mod">
          <ac:chgData name="Silva Saulio" userId="edc11998-d785-4faf-8932-eadc27790f1f" providerId="ADAL" clId="{DFA88621-10BB-C64D-90DF-315E5CA8CADF}" dt="2023-07-03T10:48:22.694" v="794" actId="20577"/>
          <ac:spMkLst>
            <pc:docMk/>
            <pc:sldMk cId="0" sldId="296"/>
            <ac:spMk id="3" creationId="{14727F1A-DC74-5330-BD4F-FC1D9D092221}"/>
          </ac:spMkLst>
        </pc:spChg>
        <pc:spChg chg="mod">
          <ac:chgData name="Silva Saulio" userId="edc11998-d785-4faf-8932-eadc27790f1f" providerId="ADAL" clId="{DFA88621-10BB-C64D-90DF-315E5CA8CADF}" dt="2023-07-03T10:45:06.693" v="709" actId="20577"/>
          <ac:spMkLst>
            <pc:docMk/>
            <pc:sldMk cId="0" sldId="296"/>
            <ac:spMk id="24577" creationId="{221DBC7A-FAF7-DEBD-F1A5-332F00B0D246}"/>
          </ac:spMkLst>
        </pc:spChg>
      </pc:sldChg>
      <pc:sldChg chg="modSp mod">
        <pc:chgData name="Silva Saulio" userId="edc11998-d785-4faf-8932-eadc27790f1f" providerId="ADAL" clId="{DFA88621-10BB-C64D-90DF-315E5CA8CADF}" dt="2023-07-03T12:48:41.248" v="1070" actId="20577"/>
        <pc:sldMkLst>
          <pc:docMk/>
          <pc:sldMk cId="0" sldId="297"/>
        </pc:sldMkLst>
        <pc:spChg chg="mod">
          <ac:chgData name="Silva Saulio" userId="edc11998-d785-4faf-8932-eadc27790f1f" providerId="ADAL" clId="{DFA88621-10BB-C64D-90DF-315E5CA8CADF}" dt="2023-07-03T12:48:41.248" v="1070" actId="20577"/>
          <ac:spMkLst>
            <pc:docMk/>
            <pc:sldMk cId="0" sldId="297"/>
            <ac:spMk id="3" creationId="{C0D77411-33C8-8D7C-E445-9F50CB9FCC4E}"/>
          </ac:spMkLst>
        </pc:spChg>
        <pc:spChg chg="mod">
          <ac:chgData name="Silva Saulio" userId="edc11998-d785-4faf-8932-eadc27790f1f" providerId="ADAL" clId="{DFA88621-10BB-C64D-90DF-315E5CA8CADF}" dt="2023-07-03T12:44:41.056" v="955" actId="20577"/>
          <ac:spMkLst>
            <pc:docMk/>
            <pc:sldMk cId="0" sldId="297"/>
            <ac:spMk id="28673" creationId="{F4AAB893-14B0-1F5B-5DD2-6B1C81B6C1F2}"/>
          </ac:spMkLst>
        </pc:spChg>
      </pc:sldChg>
      <pc:sldChg chg="modSp mod">
        <pc:chgData name="Silva Saulio" userId="edc11998-d785-4faf-8932-eadc27790f1f" providerId="ADAL" clId="{DFA88621-10BB-C64D-90DF-315E5CA8CADF}" dt="2023-07-03T12:43:20.235" v="931" actId="20577"/>
        <pc:sldMkLst>
          <pc:docMk/>
          <pc:sldMk cId="0" sldId="298"/>
        </pc:sldMkLst>
        <pc:spChg chg="mod">
          <ac:chgData name="Silva Saulio" userId="edc11998-d785-4faf-8932-eadc27790f1f" providerId="ADAL" clId="{DFA88621-10BB-C64D-90DF-315E5CA8CADF}" dt="2023-07-03T12:43:20.235" v="931" actId="20577"/>
          <ac:spMkLst>
            <pc:docMk/>
            <pc:sldMk cId="0" sldId="298"/>
            <ac:spMk id="3" creationId="{2E72DB0A-B1FD-C125-727B-5961C62818ED}"/>
          </ac:spMkLst>
        </pc:spChg>
        <pc:spChg chg="mod">
          <ac:chgData name="Silva Saulio" userId="edc11998-d785-4faf-8932-eadc27790f1f" providerId="ADAL" clId="{DFA88621-10BB-C64D-90DF-315E5CA8CADF}" dt="2023-07-03T12:40:31.216" v="834" actId="20577"/>
          <ac:spMkLst>
            <pc:docMk/>
            <pc:sldMk cId="0" sldId="298"/>
            <ac:spMk id="26625" creationId="{E6743B75-4C3B-C3C2-177B-411C18FB9D03}"/>
          </ac:spMkLst>
        </pc:spChg>
      </pc:sldChg>
      <pc:sldChg chg="modSp mod">
        <pc:chgData name="Silva Saulio" userId="edc11998-d785-4faf-8932-eadc27790f1f" providerId="ADAL" clId="{DFA88621-10BB-C64D-90DF-315E5CA8CADF}" dt="2023-07-03T13:12:47.799" v="1640" actId="20577"/>
        <pc:sldMkLst>
          <pc:docMk/>
          <pc:sldMk cId="0" sldId="299"/>
        </pc:sldMkLst>
        <pc:spChg chg="mod">
          <ac:chgData name="Silva Saulio" userId="edc11998-d785-4faf-8932-eadc27790f1f" providerId="ADAL" clId="{DFA88621-10BB-C64D-90DF-315E5CA8CADF}" dt="2023-07-03T13:12:47.799" v="1640" actId="20577"/>
          <ac:spMkLst>
            <pc:docMk/>
            <pc:sldMk cId="0" sldId="299"/>
            <ac:spMk id="3" creationId="{ED4B99B8-1F8C-B7EE-C61B-38421080FB13}"/>
          </ac:spMkLst>
        </pc:spChg>
        <pc:spChg chg="mod">
          <ac:chgData name="Silva Saulio" userId="edc11998-d785-4faf-8932-eadc27790f1f" providerId="ADAL" clId="{DFA88621-10BB-C64D-90DF-315E5CA8CADF}" dt="2023-07-03T13:11:19.748" v="1383" actId="20577"/>
          <ac:spMkLst>
            <pc:docMk/>
            <pc:sldMk cId="0" sldId="299"/>
            <ac:spMk id="19457" creationId="{BAE19CA5-A70B-9BFA-802D-187BA3ACB985}"/>
          </ac:spMkLst>
        </pc:spChg>
      </pc:sldChg>
      <pc:sldChg chg="modSp mod">
        <pc:chgData name="Silva Saulio" userId="edc11998-d785-4faf-8932-eadc27790f1f" providerId="ADAL" clId="{DFA88621-10BB-C64D-90DF-315E5CA8CADF}" dt="2023-07-03T13:09:08.261" v="1316" actId="20577"/>
        <pc:sldMkLst>
          <pc:docMk/>
          <pc:sldMk cId="0" sldId="300"/>
        </pc:sldMkLst>
        <pc:spChg chg="mod">
          <ac:chgData name="Silva Saulio" userId="edc11998-d785-4faf-8932-eadc27790f1f" providerId="ADAL" clId="{DFA88621-10BB-C64D-90DF-315E5CA8CADF}" dt="2023-07-03T13:07:22.814" v="1305" actId="14100"/>
          <ac:spMkLst>
            <pc:docMk/>
            <pc:sldMk cId="0" sldId="300"/>
            <ac:spMk id="4" creationId="{B1703F2E-E2CA-CFA2-2980-D87C2607EAF5}"/>
          </ac:spMkLst>
        </pc:spChg>
        <pc:spChg chg="mod">
          <ac:chgData name="Silva Saulio" userId="edc11998-d785-4faf-8932-eadc27790f1f" providerId="ADAL" clId="{DFA88621-10BB-C64D-90DF-315E5CA8CADF}" dt="2023-07-03T13:09:03.101" v="1312" actId="20577"/>
          <ac:spMkLst>
            <pc:docMk/>
            <pc:sldMk cId="0" sldId="300"/>
            <ac:spMk id="5" creationId="{F362D9A0-9C09-8624-094E-690A5D49ECC3}"/>
          </ac:spMkLst>
        </pc:spChg>
        <pc:spChg chg="mod">
          <ac:chgData name="Silva Saulio" userId="edc11998-d785-4faf-8932-eadc27790f1f" providerId="ADAL" clId="{DFA88621-10BB-C64D-90DF-315E5CA8CADF}" dt="2023-07-03T13:09:08.261" v="1316" actId="20577"/>
          <ac:spMkLst>
            <pc:docMk/>
            <pc:sldMk cId="0" sldId="300"/>
            <ac:spMk id="6" creationId="{325C5153-DDC2-91EC-E538-5FF8CBDD349A}"/>
          </ac:spMkLst>
        </pc:spChg>
        <pc:spChg chg="mod">
          <ac:chgData name="Silva Saulio" userId="edc11998-d785-4faf-8932-eadc27790f1f" providerId="ADAL" clId="{DFA88621-10BB-C64D-90DF-315E5CA8CADF}" dt="2023-07-03T13:03:50.710" v="1218" actId="20577"/>
          <ac:spMkLst>
            <pc:docMk/>
            <pc:sldMk cId="0" sldId="300"/>
            <ac:spMk id="30721" creationId="{E44D28C5-12CB-9FF4-E973-B5C53EA4AE6C}"/>
          </ac:spMkLst>
        </pc:spChg>
      </pc:sldChg>
      <pc:sldChg chg="del">
        <pc:chgData name="Silva Saulio" userId="edc11998-d785-4faf-8932-eadc27790f1f" providerId="ADAL" clId="{DFA88621-10BB-C64D-90DF-315E5CA8CADF}" dt="2023-07-03T13:03:01.385" v="1188" actId="2696"/>
        <pc:sldMkLst>
          <pc:docMk/>
          <pc:sldMk cId="0" sldId="301"/>
        </pc:sldMkLst>
      </pc:sldChg>
      <pc:sldChg chg="modSp del mod">
        <pc:chgData name="Silva Saulio" userId="edc11998-d785-4faf-8932-eadc27790f1f" providerId="ADAL" clId="{DFA88621-10BB-C64D-90DF-315E5CA8CADF}" dt="2023-07-03T13:09:58.164" v="1329" actId="2696"/>
        <pc:sldMkLst>
          <pc:docMk/>
          <pc:sldMk cId="0" sldId="302"/>
        </pc:sldMkLst>
        <pc:spChg chg="mod">
          <ac:chgData name="Silva Saulio" userId="edc11998-d785-4faf-8932-eadc27790f1f" providerId="ADAL" clId="{DFA88621-10BB-C64D-90DF-315E5CA8CADF}" dt="2023-07-03T13:09:42.797" v="1327" actId="27636"/>
          <ac:spMkLst>
            <pc:docMk/>
            <pc:sldMk cId="0" sldId="302"/>
            <ac:spMk id="2" creationId="{10DE82E2-3335-2F71-387A-64CE0E0548FA}"/>
          </ac:spMkLst>
        </pc:spChg>
        <pc:spChg chg="mod">
          <ac:chgData name="Silva Saulio" userId="edc11998-d785-4faf-8932-eadc27790f1f" providerId="ADAL" clId="{DFA88621-10BB-C64D-90DF-315E5CA8CADF}" dt="2023-07-03T13:07:31.236" v="1306" actId="14100"/>
          <ac:spMkLst>
            <pc:docMk/>
            <pc:sldMk cId="0" sldId="302"/>
            <ac:spMk id="4" creationId="{4B4A0FE1-08A4-7F92-9DE1-190E01919E61}"/>
          </ac:spMkLst>
        </pc:spChg>
        <pc:spChg chg="mod">
          <ac:chgData name="Silva Saulio" userId="edc11998-d785-4faf-8932-eadc27790f1f" providerId="ADAL" clId="{DFA88621-10BB-C64D-90DF-315E5CA8CADF}" dt="2023-07-03T13:07:31.236" v="1306" actId="14100"/>
          <ac:spMkLst>
            <pc:docMk/>
            <pc:sldMk cId="0" sldId="302"/>
            <ac:spMk id="5" creationId="{670400CE-E85B-8787-43BB-EA6EF815B720}"/>
          </ac:spMkLst>
        </pc:spChg>
        <pc:spChg chg="mod">
          <ac:chgData name="Silva Saulio" userId="edc11998-d785-4faf-8932-eadc27790f1f" providerId="ADAL" clId="{DFA88621-10BB-C64D-90DF-315E5CA8CADF}" dt="2023-07-03T13:07:31.236" v="1306" actId="14100"/>
          <ac:spMkLst>
            <pc:docMk/>
            <pc:sldMk cId="0" sldId="302"/>
            <ac:spMk id="6" creationId="{A7B8F8BF-375A-0FB3-3293-1B61C29758FA}"/>
          </ac:spMkLst>
        </pc:spChg>
      </pc:sldChg>
      <pc:sldChg chg="modSp add mod ord">
        <pc:chgData name="Silva Saulio" userId="edc11998-d785-4faf-8932-eadc27790f1f" providerId="ADAL" clId="{DFA88621-10BB-C64D-90DF-315E5CA8CADF}" dt="2023-07-03T09:46:54.758" v="364" actId="20577"/>
        <pc:sldMkLst>
          <pc:docMk/>
          <pc:sldMk cId="285571905" sldId="303"/>
        </pc:sldMkLst>
        <pc:spChg chg="mod">
          <ac:chgData name="Silva Saulio" userId="edc11998-d785-4faf-8932-eadc27790f1f" providerId="ADAL" clId="{DFA88621-10BB-C64D-90DF-315E5CA8CADF}" dt="2023-07-03T09:45:57.690" v="268" actId="20577"/>
          <ac:spMkLst>
            <pc:docMk/>
            <pc:sldMk cId="285571905" sldId="303"/>
            <ac:spMk id="3" creationId="{CE824E5C-6A5C-FCE5-7E24-DE5DD7F91568}"/>
          </ac:spMkLst>
        </pc:spChg>
        <pc:spChg chg="mod">
          <ac:chgData name="Silva Saulio" userId="edc11998-d785-4faf-8932-eadc27790f1f" providerId="ADAL" clId="{DFA88621-10BB-C64D-90DF-315E5CA8CADF}" dt="2023-07-03T09:46:43.169" v="329" actId="20577"/>
          <ac:spMkLst>
            <pc:docMk/>
            <pc:sldMk cId="285571905" sldId="303"/>
            <ac:spMk id="4" creationId="{00BB4256-D090-7380-A662-C770C1E69857}"/>
          </ac:spMkLst>
        </pc:spChg>
        <pc:spChg chg="mod">
          <ac:chgData name="Silva Saulio" userId="edc11998-d785-4faf-8932-eadc27790f1f" providerId="ADAL" clId="{DFA88621-10BB-C64D-90DF-315E5CA8CADF}" dt="2023-07-03T09:46:54.758" v="364" actId="20577"/>
          <ac:spMkLst>
            <pc:docMk/>
            <pc:sldMk cId="285571905" sldId="303"/>
            <ac:spMk id="5" creationId="{D60067DB-6AD0-F991-9B7A-CFE24DB26EA7}"/>
          </ac:spMkLst>
        </pc:spChg>
        <pc:spChg chg="mod">
          <ac:chgData name="Silva Saulio" userId="edc11998-d785-4faf-8932-eadc27790f1f" providerId="ADAL" clId="{DFA88621-10BB-C64D-90DF-315E5CA8CADF}" dt="2023-07-03T09:46:16.264" v="296" actId="20577"/>
          <ac:spMkLst>
            <pc:docMk/>
            <pc:sldMk cId="285571905" sldId="303"/>
            <ac:spMk id="6" creationId="{652A3F16-4F37-D07A-79C8-80683DAD48EC}"/>
          </ac:spMkLst>
        </pc:spChg>
      </pc:sldChg>
      <pc:sldChg chg="add del">
        <pc:chgData name="Silva Saulio" userId="edc11998-d785-4faf-8932-eadc27790f1f" providerId="ADAL" clId="{DFA88621-10BB-C64D-90DF-315E5CA8CADF}" dt="2023-07-03T12:40:15.827" v="803" actId="2696"/>
        <pc:sldMkLst>
          <pc:docMk/>
          <pc:sldMk cId="1301742685" sldId="304"/>
        </pc:sldMkLst>
      </pc:sldChg>
      <pc:sldChg chg="modSp add mod ord">
        <pc:chgData name="Silva Saulio" userId="edc11998-d785-4faf-8932-eadc27790f1f" providerId="ADAL" clId="{DFA88621-10BB-C64D-90DF-315E5CA8CADF}" dt="2023-07-03T13:02:56.641" v="1187"/>
        <pc:sldMkLst>
          <pc:docMk/>
          <pc:sldMk cId="1375496826" sldId="304"/>
        </pc:sldMkLst>
        <pc:spChg chg="mod">
          <ac:chgData name="Silva Saulio" userId="edc11998-d785-4faf-8932-eadc27790f1f" providerId="ADAL" clId="{DFA88621-10BB-C64D-90DF-315E5CA8CADF}" dt="2023-07-03T12:56:00.213" v="1106" actId="20577"/>
          <ac:spMkLst>
            <pc:docMk/>
            <pc:sldMk cId="1375496826" sldId="304"/>
            <ac:spMk id="2" creationId="{AA351096-E7B9-F90B-C668-75E4D7C3FEC0}"/>
          </ac:spMkLst>
        </pc:spChg>
        <pc:spChg chg="mod">
          <ac:chgData name="Silva Saulio" userId="edc11998-d785-4faf-8932-eadc27790f1f" providerId="ADAL" clId="{DFA88621-10BB-C64D-90DF-315E5CA8CADF}" dt="2023-07-03T13:02:56.641" v="1187"/>
          <ac:spMkLst>
            <pc:docMk/>
            <pc:sldMk cId="1375496826" sldId="304"/>
            <ac:spMk id="3" creationId="{1C21EE08-862D-E8F5-EA83-5BE0A73FD18E}"/>
          </ac:spMkLst>
        </pc:spChg>
      </pc:sldChg>
      <pc:sldChg chg="add del">
        <pc:chgData name="Silva Saulio" userId="edc11998-d785-4faf-8932-eadc27790f1f" providerId="ADAL" clId="{DFA88621-10BB-C64D-90DF-315E5CA8CADF}" dt="2023-07-03T12:55:35.135" v="1071" actId="2696"/>
        <pc:sldMkLst>
          <pc:docMk/>
          <pc:sldMk cId="1650783833" sldId="304"/>
        </pc:sldMkLst>
      </pc:sldChg>
      <pc:sldChg chg="add del">
        <pc:chgData name="Silva Saulio" userId="edc11998-d785-4faf-8932-eadc27790f1f" providerId="ADAL" clId="{DFA88621-10BB-C64D-90DF-315E5CA8CADF}" dt="2023-07-03T10:36:44.515" v="675" actId="2696"/>
        <pc:sldMkLst>
          <pc:docMk/>
          <pc:sldMk cId="1937820675" sldId="304"/>
        </pc:sldMkLst>
      </pc:sldChg>
      <pc:sldChg chg="add del">
        <pc:chgData name="Silva Saulio" userId="edc11998-d785-4faf-8932-eadc27790f1f" providerId="ADAL" clId="{DFA88621-10BB-C64D-90DF-315E5CA8CADF}" dt="2023-07-03T12:43:31.662" v="932" actId="2696"/>
        <pc:sldMkLst>
          <pc:docMk/>
          <pc:sldMk cId="3182784409" sldId="304"/>
        </pc:sldMkLst>
      </pc:sldChg>
      <pc:sldChg chg="modSp add mod">
        <pc:chgData name="Silva Saulio" userId="edc11998-d785-4faf-8932-eadc27790f1f" providerId="ADAL" clId="{DFA88621-10BB-C64D-90DF-315E5CA8CADF}" dt="2023-07-03T13:10:38.792" v="1374"/>
        <pc:sldMkLst>
          <pc:docMk/>
          <pc:sldMk cId="2626306895" sldId="305"/>
        </pc:sldMkLst>
        <pc:spChg chg="mod">
          <ac:chgData name="Silva Saulio" userId="edc11998-d785-4faf-8932-eadc27790f1f" providerId="ADAL" clId="{DFA88621-10BB-C64D-90DF-315E5CA8CADF}" dt="2023-07-03T13:10:13.881" v="1357" actId="20577"/>
          <ac:spMkLst>
            <pc:docMk/>
            <pc:sldMk cId="2626306895" sldId="305"/>
            <ac:spMk id="4" creationId="{B1703F2E-E2CA-CFA2-2980-D87C2607EAF5}"/>
          </ac:spMkLst>
        </pc:spChg>
        <pc:spChg chg="mod">
          <ac:chgData name="Silva Saulio" userId="edc11998-d785-4faf-8932-eadc27790f1f" providerId="ADAL" clId="{DFA88621-10BB-C64D-90DF-315E5CA8CADF}" dt="2023-07-03T13:10:32.029" v="1373"/>
          <ac:spMkLst>
            <pc:docMk/>
            <pc:sldMk cId="2626306895" sldId="305"/>
            <ac:spMk id="5" creationId="{F362D9A0-9C09-8624-094E-690A5D49ECC3}"/>
          </ac:spMkLst>
        </pc:spChg>
        <pc:spChg chg="mod">
          <ac:chgData name="Silva Saulio" userId="edc11998-d785-4faf-8932-eadc27790f1f" providerId="ADAL" clId="{DFA88621-10BB-C64D-90DF-315E5CA8CADF}" dt="2023-07-03T13:10:38.792" v="1374"/>
          <ac:spMkLst>
            <pc:docMk/>
            <pc:sldMk cId="2626306895" sldId="305"/>
            <ac:spMk id="6" creationId="{325C5153-DDC2-91EC-E538-5FF8CBDD349A}"/>
          </ac:spMkLst>
        </pc:spChg>
        <pc:spChg chg="mod">
          <ac:chgData name="Silva Saulio" userId="edc11998-d785-4faf-8932-eadc27790f1f" providerId="ADAL" clId="{DFA88621-10BB-C64D-90DF-315E5CA8CADF}" dt="2023-07-03T13:09:52.264" v="1328"/>
          <ac:spMkLst>
            <pc:docMk/>
            <pc:sldMk cId="2626306895" sldId="305"/>
            <ac:spMk id="30721" creationId="{E44D28C5-12CB-9FF4-E973-B5C53EA4AE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09/08/2023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Dian kuvan paikkamerkki 1">
            <a:extLst>
              <a:ext uri="{FF2B5EF4-FFF2-40B4-BE49-F238E27FC236}">
                <a16:creationId xmlns:a16="http://schemas.microsoft.com/office/drawing/2014/main" id="{14D3A568-5C4D-5ABF-465E-8DBCDD1E7E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Huomautusten paikkamerkki 2">
            <a:extLst>
              <a:ext uri="{FF2B5EF4-FFF2-40B4-BE49-F238E27FC236}">
                <a16:creationId xmlns:a16="http://schemas.microsoft.com/office/drawing/2014/main" id="{B024A318-2507-C2C7-324F-8E2C3AEB8FB3}"/>
              </a:ext>
            </a:extLst>
          </p:cNvPr>
          <p:cNvSpPr>
            <a:spLocks noGrp="1"/>
          </p:cNvSpPr>
          <p:nvPr>
            <p:ph type="body" idx="1"/>
          </p:nvPr>
        </p:nvSpPr>
        <p:spPr/>
        <p:txBody>
          <a:bodyPr/>
          <a:lstStyle/>
          <a:p>
            <a:pPr eaLnBrk="1" fontAlgn="auto" hangingPunct="1">
              <a:spcBef>
                <a:spcPts val="0"/>
              </a:spcBef>
              <a:spcAft>
                <a:spcPts val="0"/>
              </a:spcAft>
              <a:defRPr/>
            </a:pPr>
            <a:endParaRPr lang="sv-SE" dirty="0"/>
          </a:p>
        </p:txBody>
      </p:sp>
      <p:sp>
        <p:nvSpPr>
          <p:cNvPr id="23555" name="Dian numeron paikkamerkki 3">
            <a:extLst>
              <a:ext uri="{FF2B5EF4-FFF2-40B4-BE49-F238E27FC236}">
                <a16:creationId xmlns:a16="http://schemas.microsoft.com/office/drawing/2014/main" id="{7D23062A-2CE6-0734-8C4C-CB37DD1674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59A3A2D-D258-9D4B-88CA-84A8090CC32E}" type="slidenum">
              <a:rPr lang="en-GB" altLang="fi-FI" smtClean="0"/>
              <a:pPr fontAlgn="base">
                <a:spcBef>
                  <a:spcPct val="0"/>
                </a:spcBef>
                <a:spcAft>
                  <a:spcPct val="0"/>
                </a:spcAft>
              </a:pPr>
              <a:t>5</a:t>
            </a:fld>
            <a:endParaRPr lang="en-GB" alt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Dian kuvan paikkamerkki 1">
            <a:extLst>
              <a:ext uri="{FF2B5EF4-FFF2-40B4-BE49-F238E27FC236}">
                <a16:creationId xmlns:a16="http://schemas.microsoft.com/office/drawing/2014/main" id="{14D3A568-5C4D-5ABF-465E-8DBCDD1E7E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Huomautusten paikkamerkki 2">
            <a:extLst>
              <a:ext uri="{FF2B5EF4-FFF2-40B4-BE49-F238E27FC236}">
                <a16:creationId xmlns:a16="http://schemas.microsoft.com/office/drawing/2014/main" id="{B024A318-2507-C2C7-324F-8E2C3AEB8FB3}"/>
              </a:ext>
            </a:extLst>
          </p:cNvPr>
          <p:cNvSpPr>
            <a:spLocks noGrp="1"/>
          </p:cNvSpPr>
          <p:nvPr>
            <p:ph type="body" idx="1"/>
          </p:nvPr>
        </p:nvSpPr>
        <p:spPr/>
        <p:txBody>
          <a:bodyPr/>
          <a:lstStyle/>
          <a:p>
            <a:pPr eaLnBrk="1" fontAlgn="auto" hangingPunct="1">
              <a:spcBef>
                <a:spcPts val="0"/>
              </a:spcBef>
              <a:spcAft>
                <a:spcPts val="0"/>
              </a:spcAft>
              <a:defRPr/>
            </a:pPr>
            <a:endParaRPr lang="sv-SE" dirty="0"/>
          </a:p>
        </p:txBody>
      </p:sp>
      <p:sp>
        <p:nvSpPr>
          <p:cNvPr id="23555" name="Dian numeron paikkamerkki 3">
            <a:extLst>
              <a:ext uri="{FF2B5EF4-FFF2-40B4-BE49-F238E27FC236}">
                <a16:creationId xmlns:a16="http://schemas.microsoft.com/office/drawing/2014/main" id="{7D23062A-2CE6-0734-8C4C-CB37DD1674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59A3A2D-D258-9D4B-88CA-84A8090CC32E}" type="slidenum">
              <a:rPr lang="en-GB" altLang="fi-FI" smtClean="0"/>
              <a:pPr fontAlgn="base">
                <a:spcBef>
                  <a:spcPct val="0"/>
                </a:spcBef>
                <a:spcAft>
                  <a:spcPct val="0"/>
                </a:spcAft>
              </a:pPr>
              <a:t>6</a:t>
            </a:fld>
            <a:endParaRPr lang="en-GB" altLang="fi-FI"/>
          </a:p>
        </p:txBody>
      </p:sp>
    </p:spTree>
    <p:extLst>
      <p:ext uri="{BB962C8B-B14F-4D97-AF65-F5344CB8AC3E}">
        <p14:creationId xmlns:p14="http://schemas.microsoft.com/office/powerpoint/2010/main" val="2568894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Dian kuvan paikkamerkki 1">
            <a:extLst>
              <a:ext uri="{FF2B5EF4-FFF2-40B4-BE49-F238E27FC236}">
                <a16:creationId xmlns:a16="http://schemas.microsoft.com/office/drawing/2014/main" id="{1FDDD48E-2FA8-AE23-C9E0-AFFC3F10D7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Huomautusten paikkamerkki 2">
            <a:extLst>
              <a:ext uri="{FF2B5EF4-FFF2-40B4-BE49-F238E27FC236}">
                <a16:creationId xmlns:a16="http://schemas.microsoft.com/office/drawing/2014/main" id="{BA2D01DA-8190-E54C-4AB3-3DF488CD4F47}"/>
              </a:ext>
            </a:extLst>
          </p:cNvPr>
          <p:cNvSpPr>
            <a:spLocks noGrp="1"/>
          </p:cNvSpPr>
          <p:nvPr>
            <p:ph type="body" idx="1"/>
          </p:nvPr>
        </p:nvSpPr>
        <p:spPr/>
        <p:txBody>
          <a:bodyPr/>
          <a:lstStyle/>
          <a:p>
            <a:pPr eaLnBrk="1" fontAlgn="auto" hangingPunct="1">
              <a:spcBef>
                <a:spcPts val="0"/>
              </a:spcBef>
              <a:spcAft>
                <a:spcPts val="0"/>
              </a:spcAft>
              <a:defRPr/>
            </a:pPr>
            <a:endParaRPr lang="sv-SE" dirty="0"/>
          </a:p>
        </p:txBody>
      </p:sp>
      <p:sp>
        <p:nvSpPr>
          <p:cNvPr id="25603" name="Dian numeron paikkamerkki 3">
            <a:extLst>
              <a:ext uri="{FF2B5EF4-FFF2-40B4-BE49-F238E27FC236}">
                <a16:creationId xmlns:a16="http://schemas.microsoft.com/office/drawing/2014/main" id="{A4FE9F4F-FBDE-A767-676F-6714AE3624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F5C27EC-609A-CF49-BACC-E95C1A8C8880}" type="slidenum">
              <a:rPr lang="en-GB" altLang="fi-FI" smtClean="0"/>
              <a:pPr fontAlgn="base">
                <a:spcBef>
                  <a:spcPct val="0"/>
                </a:spcBef>
                <a:spcAft>
                  <a:spcPct val="0"/>
                </a:spcAft>
              </a:pPr>
              <a:t>7</a:t>
            </a:fld>
            <a:endParaRPr lang="en-GB" alt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Dian kuvan paikkamerkki 1">
            <a:extLst>
              <a:ext uri="{FF2B5EF4-FFF2-40B4-BE49-F238E27FC236}">
                <a16:creationId xmlns:a16="http://schemas.microsoft.com/office/drawing/2014/main" id="{3EE2E277-C90D-1789-245A-C42BA3C190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Huomautusten paikkamerkki 2">
            <a:extLst>
              <a:ext uri="{FF2B5EF4-FFF2-40B4-BE49-F238E27FC236}">
                <a16:creationId xmlns:a16="http://schemas.microsoft.com/office/drawing/2014/main" id="{685863D9-EEA6-6764-8E8F-C76CFCCAC2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fi-FI"/>
          </a:p>
        </p:txBody>
      </p:sp>
      <p:sp>
        <p:nvSpPr>
          <p:cNvPr id="27651" name="Dian numeron paikkamerkki 3">
            <a:extLst>
              <a:ext uri="{FF2B5EF4-FFF2-40B4-BE49-F238E27FC236}">
                <a16:creationId xmlns:a16="http://schemas.microsoft.com/office/drawing/2014/main" id="{26F08E6E-C30F-C40D-9536-5B4B541E1D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DA0247A-0238-7348-8553-7E65AD8AFD9C}" type="slidenum">
              <a:rPr lang="en-GB" altLang="fi-FI" smtClean="0"/>
              <a:pPr fontAlgn="base">
                <a:spcBef>
                  <a:spcPct val="0"/>
                </a:spcBef>
                <a:spcAft>
                  <a:spcPct val="0"/>
                </a:spcAft>
              </a:pPr>
              <a:t>8</a:t>
            </a:fld>
            <a:endParaRPr lang="en-GB" altLang="fi-FI"/>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9.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55870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52781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2270398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95165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813498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22595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61347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92" r="1"/>
          <a:stretch/>
        </p:blipFill>
        <p:spPr>
          <a:xfrm>
            <a:off x="11278" y="0"/>
            <a:ext cx="12180722" cy="6858000"/>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110007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997769"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9505364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8" r:id="rId3"/>
    <p:sldLayoutId id="2147483661" r:id="rId4"/>
    <p:sldLayoutId id="2147483659" r:id="rId5"/>
    <p:sldLayoutId id="2147483668" r:id="rId6"/>
    <p:sldLayoutId id="2147483662" r:id="rId7"/>
    <p:sldLayoutId id="2147483669" r:id="rId8"/>
    <p:sldLayoutId id="2147483664" r:id="rId9"/>
    <p:sldLayoutId id="2147483665" r:id="rId10"/>
    <p:sldLayoutId id="2147483677" r:id="rId11"/>
    <p:sldLayoutId id="2147483678" r:id="rId12"/>
    <p:sldLayoutId id="2147483660" r:id="rId13"/>
    <p:sldLayoutId id="2147483663" r:id="rId14"/>
    <p:sldLayoutId id="2147483656" r:id="rId15"/>
    <p:sldLayoutId id="2147483657" r:id="rId16"/>
    <p:sldLayoutId id="2147483675" r:id="rId17"/>
    <p:sldLayoutId id="2147483680" r:id="rId18"/>
    <p:sldLayoutId id="2147483676" r:id="rId19"/>
    <p:sldLayoutId id="2147483672" r:id="rId20"/>
    <p:sldLayoutId id="2147483679" r:id="rId21"/>
    <p:sldLayoutId id="2147483673" r:id="rId22"/>
    <p:sldLayoutId id="2147483674" r:id="rId23"/>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lang="en-GB" dirty="0"/>
              <a:t>TYÖPAKETTI 3: KOULUPOISSAOLOJEN</a:t>
            </a:r>
            <a:br>
              <a:rPr lang="en-GB" dirty="0"/>
            </a:br>
            <a:r>
              <a:rPr lang="en-GB" dirty="0"/>
              <a:t>ENNALTAEHKÄISY</a:t>
            </a:r>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3"/>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2762558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Otsikko 1">
            <a:extLst>
              <a:ext uri="{FF2B5EF4-FFF2-40B4-BE49-F238E27FC236}">
                <a16:creationId xmlns:a16="http://schemas.microsoft.com/office/drawing/2014/main" id="{BAE19CA5-A70B-9BFA-802D-187BA3ACB985}"/>
              </a:ext>
            </a:extLst>
          </p:cNvPr>
          <p:cNvSpPr>
            <a:spLocks noGrp="1" noChangeArrowheads="1"/>
          </p:cNvSpPr>
          <p:nvPr>
            <p:ph type="title"/>
          </p:nvPr>
        </p:nvSpPr>
        <p:spPr>
          <a:xfrm>
            <a:off x="609600" y="598488"/>
            <a:ext cx="10720388" cy="1038225"/>
          </a:xfrm>
        </p:spPr>
        <p:txBody>
          <a:bodyPr/>
          <a:lstStyle/>
          <a:p>
            <a:pPr eaLnBrk="1" hangingPunct="1"/>
            <a:r>
              <a:rPr lang="fi-FI" altLang="fi-FI" dirty="0">
                <a:latin typeface="Montserrat ExtraBold" panose="020F0502020204030204" pitchFamily="34" charset="0"/>
              </a:rPr>
              <a:t>Sisältö</a:t>
            </a:r>
            <a:endParaRPr lang="sv-SE" altLang="fi-FI" dirty="0">
              <a:latin typeface="Montserrat ExtraBold" panose="020F0502020204030204" pitchFamily="34" charset="0"/>
            </a:endParaRPr>
          </a:p>
        </p:txBody>
      </p:sp>
      <p:sp>
        <p:nvSpPr>
          <p:cNvPr id="3" name="Sisällön paikkamerkki 2">
            <a:extLst>
              <a:ext uri="{FF2B5EF4-FFF2-40B4-BE49-F238E27FC236}">
                <a16:creationId xmlns:a16="http://schemas.microsoft.com/office/drawing/2014/main" id="{ED4B99B8-1F8C-B7EE-C61B-38421080FB13}"/>
              </a:ext>
            </a:extLst>
          </p:cNvPr>
          <p:cNvSpPr>
            <a:spLocks noGrp="1"/>
          </p:cNvSpPr>
          <p:nvPr>
            <p:ph sz="quarter" idx="10"/>
          </p:nvPr>
        </p:nvSpPr>
        <p:spPr>
          <a:xfrm>
            <a:off x="606425" y="1622425"/>
            <a:ext cx="10723563" cy="5022850"/>
          </a:xfrm>
        </p:spPr>
        <p:txBody>
          <a:bodyPr rtlCol="0">
            <a:normAutofit/>
          </a:bodyPr>
          <a:lstStyle/>
          <a:p>
            <a:pPr marL="514350" indent="-514350" eaLnBrk="1" fontAlgn="auto" hangingPunct="1">
              <a:lnSpc>
                <a:spcPct val="110000"/>
              </a:lnSpc>
              <a:spcAft>
                <a:spcPts val="0"/>
              </a:spcAft>
              <a:buFont typeface="Arial" panose="020B0604020202020204" pitchFamily="34" charset="0"/>
              <a:buAutoNum type="arabicPeriod"/>
              <a:defRPr/>
            </a:pPr>
            <a:r>
              <a:rPr lang="fi-FI" sz="2000" dirty="0"/>
              <a:t>Työpaketin esittely</a:t>
            </a:r>
          </a:p>
          <a:p>
            <a:pPr marL="514350" indent="-514350" eaLnBrk="1" fontAlgn="auto" hangingPunct="1">
              <a:lnSpc>
                <a:spcPct val="110000"/>
              </a:lnSpc>
              <a:spcAft>
                <a:spcPts val="0"/>
              </a:spcAft>
              <a:buFont typeface="Arial" panose="020B0604020202020204" pitchFamily="34" charset="0"/>
              <a:buAutoNum type="arabicPeriod"/>
              <a:defRPr/>
            </a:pPr>
            <a:r>
              <a:rPr lang="fi-FI" sz="2000" dirty="0"/>
              <a:t>Koulupoissaolojen ennaltaehkäisy</a:t>
            </a:r>
          </a:p>
          <a:p>
            <a:pPr marL="514350" indent="-514350" eaLnBrk="1" fontAlgn="auto" hangingPunct="1">
              <a:lnSpc>
                <a:spcPct val="110000"/>
              </a:lnSpc>
              <a:spcAft>
                <a:spcPts val="0"/>
              </a:spcAft>
              <a:buFont typeface="Arial" panose="020B0604020202020204" pitchFamily="34" charset="0"/>
              <a:buAutoNum type="arabicPeriod"/>
              <a:defRPr/>
            </a:pPr>
            <a:r>
              <a:rPr lang="fi-FI" sz="2000" dirty="0"/>
              <a:t>Koulupoissaolot lyhyesti</a:t>
            </a:r>
          </a:p>
          <a:p>
            <a:pPr marL="514350" indent="-514350" eaLnBrk="1" fontAlgn="auto" hangingPunct="1">
              <a:lnSpc>
                <a:spcPct val="110000"/>
              </a:lnSpc>
              <a:spcAft>
                <a:spcPts val="0"/>
              </a:spcAft>
              <a:buFont typeface="Arial" panose="020B0604020202020204" pitchFamily="34" charset="0"/>
              <a:buAutoNum type="arabicPeriod"/>
              <a:defRPr/>
            </a:pPr>
            <a:r>
              <a:rPr lang="fi-FI" sz="2000" dirty="0"/>
              <a:t>Koulupoissaolot ja yksinäisyys</a:t>
            </a:r>
          </a:p>
          <a:p>
            <a:pPr marL="514350" indent="-514350" eaLnBrk="1" fontAlgn="auto" hangingPunct="1">
              <a:lnSpc>
                <a:spcPct val="110000"/>
              </a:lnSpc>
              <a:spcAft>
                <a:spcPts val="0"/>
              </a:spcAft>
              <a:buFont typeface="Arial" panose="020B0604020202020204" pitchFamily="34" charset="0"/>
              <a:buAutoNum type="arabicPeriod"/>
              <a:defRPr/>
            </a:pPr>
            <a:r>
              <a:rPr lang="fi-FI" sz="2000" dirty="0"/>
              <a:t>Muita syitä koulupoissaoloille</a:t>
            </a:r>
          </a:p>
          <a:p>
            <a:pPr marL="514350" indent="-514350" eaLnBrk="1" fontAlgn="auto" hangingPunct="1">
              <a:lnSpc>
                <a:spcPct val="110000"/>
              </a:lnSpc>
              <a:spcAft>
                <a:spcPts val="0"/>
              </a:spcAft>
              <a:buFont typeface="Arial" panose="020B0604020202020204" pitchFamily="34" charset="0"/>
              <a:buAutoNum type="arabicPeriod"/>
              <a:defRPr/>
            </a:pPr>
            <a:r>
              <a:rPr lang="fi-FI" sz="2000" dirty="0"/>
              <a:t>Mitä voidaan tehdä?</a:t>
            </a:r>
          </a:p>
          <a:p>
            <a:pPr marL="457200" lvl="1" indent="0" eaLnBrk="1" fontAlgn="auto" hangingPunct="1">
              <a:lnSpc>
                <a:spcPct val="110000"/>
              </a:lnSpc>
              <a:spcAft>
                <a:spcPts val="0"/>
              </a:spcAft>
              <a:buFont typeface="Arial" panose="020B0604020202020204" pitchFamily="34" charset="0"/>
              <a:buNone/>
              <a:defRPr/>
            </a:pPr>
            <a:r>
              <a:rPr lang="fi-FI" sz="2000" dirty="0"/>
              <a:t>6.1 Hyvä dialogi rakentaa allianssin</a:t>
            </a:r>
          </a:p>
          <a:p>
            <a:pPr marL="914400" lvl="2" indent="0" eaLnBrk="1" fontAlgn="auto" hangingPunct="1">
              <a:lnSpc>
                <a:spcPct val="110000"/>
              </a:lnSpc>
              <a:spcAft>
                <a:spcPts val="0"/>
              </a:spcAft>
              <a:buFont typeface="Arial" panose="020B0604020202020204" pitchFamily="34" charset="0"/>
              <a:buNone/>
              <a:defRPr/>
            </a:pPr>
            <a:r>
              <a:rPr lang="fi-FI" dirty="0"/>
              <a:t>6.1.1 Keskustelu eri tasoilla</a:t>
            </a:r>
          </a:p>
          <a:p>
            <a:pPr marL="914400" lvl="2" indent="0" eaLnBrk="1" fontAlgn="auto" hangingPunct="1">
              <a:lnSpc>
                <a:spcPct val="110000"/>
              </a:lnSpc>
              <a:spcAft>
                <a:spcPts val="0"/>
              </a:spcAft>
              <a:buFont typeface="Arial" panose="020B0604020202020204" pitchFamily="34" charset="0"/>
              <a:buNone/>
              <a:defRPr/>
            </a:pPr>
            <a:r>
              <a:rPr lang="fi-FI" dirty="0"/>
              <a:t>6.1.2 Esimerkkejä keskustelukysymyksistä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F303F3-4B95-1BE8-CC64-FB7828F6AD67}"/>
              </a:ext>
            </a:extLst>
          </p:cNvPr>
          <p:cNvSpPr>
            <a:spLocks noGrp="1"/>
          </p:cNvSpPr>
          <p:nvPr>
            <p:ph type="title"/>
          </p:nvPr>
        </p:nvSpPr>
        <p:spPr>
          <a:xfrm>
            <a:off x="606425" y="598488"/>
            <a:ext cx="10979150" cy="1281014"/>
          </a:xfrm>
        </p:spPr>
        <p:txBody>
          <a:bodyPr rtlCol="0">
            <a:normAutofit/>
          </a:bodyPr>
          <a:lstStyle/>
          <a:p>
            <a:pPr eaLnBrk="1" fontAlgn="auto" hangingPunct="1">
              <a:spcAft>
                <a:spcPts val="0"/>
              </a:spcAft>
              <a:defRPr/>
            </a:pPr>
            <a:r>
              <a:rPr lang="sv-SE" dirty="0">
                <a:latin typeface="Montserrat ExtraBold" panose="00000900000000000000" pitchFamily="2" charset="0"/>
              </a:rPr>
              <a:t>1. </a:t>
            </a:r>
            <a:r>
              <a:rPr lang="sv-SE" dirty="0" err="1">
                <a:latin typeface="Montserrat ExtraBold" panose="00000900000000000000" pitchFamily="2" charset="0"/>
              </a:rPr>
              <a:t>Työpaketin</a:t>
            </a:r>
            <a:r>
              <a:rPr lang="sv-SE" dirty="0">
                <a:latin typeface="Montserrat ExtraBold" panose="00000900000000000000" pitchFamily="2" charset="0"/>
              </a:rPr>
              <a:t> </a:t>
            </a:r>
            <a:r>
              <a:rPr lang="sv-SE" dirty="0" err="1">
                <a:latin typeface="Montserrat ExtraBold" panose="00000900000000000000" pitchFamily="2" charset="0"/>
              </a:rPr>
              <a:t>esittely</a:t>
            </a:r>
            <a:endParaRPr lang="fi-FI" dirty="0">
              <a:latin typeface="Montserrat ExtraBold" panose="00000900000000000000" pitchFamily="2" charset="0"/>
            </a:endParaRPr>
          </a:p>
        </p:txBody>
      </p:sp>
      <p:sp>
        <p:nvSpPr>
          <p:cNvPr id="20482" name="textruta 4">
            <a:extLst>
              <a:ext uri="{FF2B5EF4-FFF2-40B4-BE49-F238E27FC236}">
                <a16:creationId xmlns:a16="http://schemas.microsoft.com/office/drawing/2014/main" id="{A3FCBD2E-5CE3-C4B2-D04E-27BDBAC21DFD}"/>
              </a:ext>
            </a:extLst>
          </p:cNvPr>
          <p:cNvSpPr txBox="1">
            <a:spLocks noChangeArrowheads="1"/>
          </p:cNvSpPr>
          <p:nvPr/>
        </p:nvSpPr>
        <p:spPr bwMode="auto">
          <a:xfrm>
            <a:off x="1749425" y="5200650"/>
            <a:ext cx="90820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Montserrat" pitchFamily="2" charset="77"/>
              </a:defRPr>
            </a:lvl1pPr>
            <a:lvl2pPr marL="742950" indent="-285750">
              <a:lnSpc>
                <a:spcPct val="90000"/>
              </a:lnSpc>
              <a:spcBef>
                <a:spcPts val="500"/>
              </a:spcBef>
              <a:buFont typeface="Arial" panose="020B0604020202020204" pitchFamily="34" charset="0"/>
              <a:buChar char="•"/>
              <a:defRPr sz="2400">
                <a:solidFill>
                  <a:schemeClr val="tx1"/>
                </a:solidFill>
                <a:latin typeface="Montserrat" pitchFamily="2" charset="77"/>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itchFamily="2" charset="77"/>
              </a:defRPr>
            </a:lvl3pPr>
            <a:lvl4pPr marL="1600200" indent="-228600">
              <a:lnSpc>
                <a:spcPct val="90000"/>
              </a:lnSpc>
              <a:spcBef>
                <a:spcPts val="500"/>
              </a:spcBef>
              <a:buFont typeface="Arial" panose="020B0604020202020204" pitchFamily="34" charset="0"/>
              <a:buChar char="•"/>
              <a:defRPr>
                <a:solidFill>
                  <a:schemeClr val="tx1"/>
                </a:solidFill>
                <a:latin typeface="Montserrat" pitchFamily="2" charset="77"/>
              </a:defRPr>
            </a:lvl4pPr>
            <a:lvl5pPr marL="2057400" indent="-228600">
              <a:lnSpc>
                <a:spcPct val="90000"/>
              </a:lnSpc>
              <a:spcBef>
                <a:spcPts val="500"/>
              </a:spcBef>
              <a:buFont typeface="Arial" panose="020B0604020202020204" pitchFamily="34" charset="0"/>
              <a:buChar char="•"/>
              <a:defRPr>
                <a:solidFill>
                  <a:schemeClr val="tx1"/>
                </a:solidFill>
                <a:latin typeface="Montserrat" pitchFamily="2" charset="77"/>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Montserrat" pitchFamily="2" charset="77"/>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Montserrat" pitchFamily="2" charset="77"/>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Montserrat" pitchFamily="2" charset="77"/>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Montserrat" pitchFamily="2" charset="77"/>
              </a:defRPr>
            </a:lvl9pPr>
          </a:lstStyle>
          <a:p>
            <a:pPr>
              <a:lnSpc>
                <a:spcPct val="100000"/>
              </a:lnSpc>
              <a:spcBef>
                <a:spcPct val="0"/>
              </a:spcBef>
              <a:buNone/>
            </a:pPr>
            <a:r>
              <a:rPr lang="fi-FI" altLang="fi-FI" sz="2000" i="1" dirty="0"/>
              <a:t>”Älä tee mitään, mikä saa lapsen lopettamaan yhteistyön kanssasi” 							Ross W. Greene	</a:t>
            </a:r>
            <a:r>
              <a:rPr lang="fi-FI" altLang="fi-FI" sz="2000" dirty="0">
                <a:latin typeface="Calibri" panose="020F0502020204030204" pitchFamily="34" charset="0"/>
              </a:rPr>
              <a:t>	</a:t>
            </a:r>
            <a:endParaRPr lang="sv-FI" altLang="fi-FI" sz="2000" dirty="0">
              <a:latin typeface="Calibri" panose="020F0502020204030204" pitchFamily="34" charset="0"/>
            </a:endParaRPr>
          </a:p>
        </p:txBody>
      </p:sp>
      <p:sp>
        <p:nvSpPr>
          <p:cNvPr id="5" name="Sisällön paikkamerkki 2">
            <a:extLst>
              <a:ext uri="{FF2B5EF4-FFF2-40B4-BE49-F238E27FC236}">
                <a16:creationId xmlns:a16="http://schemas.microsoft.com/office/drawing/2014/main" id="{74BE9A5B-B6EB-4184-BCEC-949889E05AAC}"/>
              </a:ext>
            </a:extLst>
          </p:cNvPr>
          <p:cNvSpPr txBox="1">
            <a:spLocks/>
          </p:cNvSpPr>
          <p:nvPr/>
        </p:nvSpPr>
        <p:spPr>
          <a:xfrm>
            <a:off x="606425" y="1689101"/>
            <a:ext cx="9996488" cy="3390900"/>
          </a:xfrm>
          <a:prstGeom prst="rect">
            <a:avLst/>
          </a:prstGeom>
        </p:spPr>
        <p:txBody>
          <a:bodyPr lIns="288000" tIns="90000" rIns="144000" bIns="90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fi-FI" sz="1800" dirty="0"/>
              <a:t>School to </a:t>
            </a:r>
            <a:r>
              <a:rPr lang="fi-FI" sz="1800" dirty="0" err="1"/>
              <a:t>Belong</a:t>
            </a:r>
            <a:r>
              <a:rPr lang="fi-FI" sz="1800" dirty="0"/>
              <a:t> –työpaketit ovat tarkoitettuja ohjelmassa toista vuotta mukana oleville oppilaitoksille</a:t>
            </a:r>
          </a:p>
          <a:p>
            <a:pPr fontAlgn="auto">
              <a:spcAft>
                <a:spcPts val="0"/>
              </a:spcAft>
              <a:defRPr/>
            </a:pPr>
            <a:r>
              <a:rPr lang="fi-FI" sz="1800" dirty="0"/>
              <a:t>Työpaketit ovat syventäviä materiaalikokonaisuuksia yksinäisyyden vähentämisen tueksi </a:t>
            </a:r>
          </a:p>
          <a:p>
            <a:pPr fontAlgn="auto">
              <a:spcAft>
                <a:spcPts val="0"/>
              </a:spcAft>
              <a:defRPr/>
            </a:pPr>
            <a:r>
              <a:rPr lang="fi-FI" sz="1800" dirty="0"/>
              <a:t>Työpakettien avulla oppilaitoksen henkilökunta voi tarkastella oppilaitoksen jokapäiväisiä toimintoja, rutiineja ja ympäristöjä yksinäisyyden näkökulmasta</a:t>
            </a:r>
          </a:p>
          <a:p>
            <a:pPr fontAlgn="auto">
              <a:spcAft>
                <a:spcPts val="0"/>
              </a:spcAft>
              <a:defRPr/>
            </a:pPr>
            <a:r>
              <a:rPr lang="fi-FI" sz="1800" dirty="0">
                <a:latin typeface="Montserrat" panose="00000500000000000000" pitchFamily="2" charset="0"/>
              </a:rPr>
              <a:t>Pääpaino on opetustilanteissa, yhteisöllisyydessä ja vuorovaikutuksessa luokkahuoneessa ja koko oppilaitoksessa</a:t>
            </a:r>
          </a:p>
          <a:p>
            <a:pPr fontAlgn="auto">
              <a:spcAft>
                <a:spcPts val="0"/>
              </a:spcAft>
              <a:defRPr/>
            </a:pPr>
            <a:endParaRPr lang="fi-FI"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39C339-D599-D5F6-3187-3F946D377C36}"/>
              </a:ext>
            </a:extLst>
          </p:cNvPr>
          <p:cNvSpPr>
            <a:spLocks noGrp="1"/>
          </p:cNvSpPr>
          <p:nvPr>
            <p:ph type="title"/>
          </p:nvPr>
        </p:nvSpPr>
        <p:spPr>
          <a:xfrm>
            <a:off x="609600" y="598488"/>
            <a:ext cx="10720388" cy="1038225"/>
          </a:xfrm>
        </p:spPr>
        <p:txBody>
          <a:bodyPr rtlCol="0">
            <a:normAutofit fontScale="90000"/>
          </a:bodyPr>
          <a:lstStyle/>
          <a:p>
            <a:pPr eaLnBrk="1" fontAlgn="auto" hangingPunct="1">
              <a:spcAft>
                <a:spcPts val="0"/>
              </a:spcAft>
              <a:defRPr/>
            </a:pPr>
            <a:r>
              <a:rPr lang="fi-FI" dirty="0"/>
              <a:t>2. </a:t>
            </a:r>
            <a:r>
              <a:rPr lang="fi-FI"/>
              <a:t>Koulupoissaolojen ennaltaehkäisy</a:t>
            </a:r>
            <a:endParaRPr lang="sv-SE" dirty="0"/>
          </a:p>
        </p:txBody>
      </p:sp>
      <p:sp>
        <p:nvSpPr>
          <p:cNvPr id="3" name="Sisällön paikkamerkki 2">
            <a:extLst>
              <a:ext uri="{FF2B5EF4-FFF2-40B4-BE49-F238E27FC236}">
                <a16:creationId xmlns:a16="http://schemas.microsoft.com/office/drawing/2014/main" id="{CE824E5C-6A5C-FCE5-7E24-DE5DD7F91568}"/>
              </a:ext>
            </a:extLst>
          </p:cNvPr>
          <p:cNvSpPr>
            <a:spLocks noGrp="1"/>
          </p:cNvSpPr>
          <p:nvPr>
            <p:ph sz="quarter" idx="10"/>
          </p:nvPr>
        </p:nvSpPr>
        <p:spPr>
          <a:xfrm>
            <a:off x="606425" y="1636713"/>
            <a:ext cx="10723563" cy="4622800"/>
          </a:xfrm>
          <a:ln>
            <a:noFill/>
          </a:ln>
        </p:spPr>
        <p:txBody>
          <a:bodyPr rtlCol="0">
            <a:normAutofit/>
          </a:bodyPr>
          <a:lstStyle/>
          <a:p>
            <a:pPr marL="0" indent="0" eaLnBrk="1" fontAlgn="auto" hangingPunct="1">
              <a:spcAft>
                <a:spcPts val="0"/>
              </a:spcAft>
              <a:buFont typeface="Arial" panose="020B0604020202020204" pitchFamily="34" charset="0"/>
              <a:buNone/>
              <a:defRPr/>
            </a:pPr>
            <a:r>
              <a:rPr lang="fi-FI" sz="1800" dirty="0"/>
              <a:t>TARKOITUS:</a:t>
            </a:r>
          </a:p>
          <a:p>
            <a:pPr eaLnBrk="1" fontAlgn="auto" hangingPunct="1">
              <a:spcAft>
                <a:spcPts val="0"/>
              </a:spcAft>
              <a:defRPr/>
            </a:pPr>
            <a:r>
              <a:rPr lang="fi-FI" sz="1800" dirty="0"/>
              <a:t>Tämä työpaketti on luotu tarjotaksesi työkaluja koulupoissaolojen ennaltaehkäisyyn ja yhteistyön vahvistamiseen sinun ja opiskelijoiden välillä.</a:t>
            </a:r>
          </a:p>
          <a:p>
            <a:pPr eaLnBrk="1" fontAlgn="auto" hangingPunct="1">
              <a:spcAft>
                <a:spcPts val="0"/>
              </a:spcAft>
              <a:defRPr/>
            </a:pPr>
            <a:r>
              <a:rPr lang="fi-FI" sz="1800" dirty="0"/>
              <a:t>Tätä työkalua voidaan käyttää sekä ennaltaehkäisevässä tarkoituksessa että opiskelijoiden kanssa, joilla on jo jonkin verran koulupoissaoloja.</a:t>
            </a:r>
          </a:p>
          <a:p>
            <a:pPr eaLnBrk="1" fontAlgn="auto" hangingPunct="1">
              <a:spcAft>
                <a:spcPts val="0"/>
              </a:spcAft>
              <a:defRPr/>
            </a:pPr>
            <a:r>
              <a:rPr lang="fi-FI" sz="1800" dirty="0"/>
              <a:t>Tämä materiaali keskittyy allianssin luomiseen henkilökunnan ja opiskelijoiden välille. </a:t>
            </a:r>
          </a:p>
          <a:p>
            <a:pPr eaLnBrk="1" fontAlgn="auto" hangingPunct="1">
              <a:spcAft>
                <a:spcPts val="0"/>
              </a:spcAft>
              <a:defRPr/>
            </a:pPr>
            <a:r>
              <a:rPr lang="fi-FI" sz="1800" dirty="0"/>
              <a:t>Koulupoissaolojen vähentämisen tärkein ennaltaehkäisevä keino on hyvä allianssi, eli kunnioittava suhde henkilökunnan ja opiskelijoiden välillä, jossa viestintä on kaksisuuntaista. Hyvä allianssi kestää vaikeiden aikojen yli.</a:t>
            </a:r>
          </a:p>
        </p:txBody>
      </p:sp>
      <p:sp>
        <p:nvSpPr>
          <p:cNvPr id="4" name="Suorakulmio 40">
            <a:extLst>
              <a:ext uri="{FF2B5EF4-FFF2-40B4-BE49-F238E27FC236}">
                <a16:creationId xmlns:a16="http://schemas.microsoft.com/office/drawing/2014/main" id="{00BB4256-D090-7380-A662-C770C1E69857}"/>
              </a:ext>
            </a:extLst>
          </p:cNvPr>
          <p:cNvSpPr/>
          <p:nvPr/>
        </p:nvSpPr>
        <p:spPr>
          <a:xfrm>
            <a:off x="4587875" y="5039300"/>
            <a:ext cx="2716213" cy="758825"/>
          </a:xfrm>
          <a:prstGeom prst="rect">
            <a:avLst/>
          </a:prstGeom>
          <a:solidFill>
            <a:srgbClr val="62B584"/>
          </a:solidFill>
          <a:ln>
            <a:solidFill>
              <a:srgbClr val="62B584"/>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b="1" dirty="0">
                <a:latin typeface="Montserrat" pitchFamily="2" charset="77"/>
              </a:rPr>
              <a:t>SAA TYÖKALUJA PAREMPAAN DIALOGIIN</a:t>
            </a:r>
          </a:p>
        </p:txBody>
      </p:sp>
      <p:sp>
        <p:nvSpPr>
          <p:cNvPr id="5" name="Suorakulmio 40">
            <a:extLst>
              <a:ext uri="{FF2B5EF4-FFF2-40B4-BE49-F238E27FC236}">
                <a16:creationId xmlns:a16="http://schemas.microsoft.com/office/drawing/2014/main" id="{D60067DB-6AD0-F991-9B7A-CFE24DB26EA7}"/>
              </a:ext>
            </a:extLst>
          </p:cNvPr>
          <p:cNvSpPr/>
          <p:nvPr/>
        </p:nvSpPr>
        <p:spPr>
          <a:xfrm>
            <a:off x="7778750" y="5028188"/>
            <a:ext cx="2716213" cy="760412"/>
          </a:xfrm>
          <a:prstGeom prst="rect">
            <a:avLst/>
          </a:prstGeom>
          <a:solidFill>
            <a:srgbClr val="62B584"/>
          </a:solidFill>
          <a:ln>
            <a:solidFill>
              <a:srgbClr val="62B584"/>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b="1" dirty="0">
                <a:latin typeface="Montserrat" pitchFamily="2" charset="77"/>
              </a:rPr>
              <a:t>ENNALTAEHKÄISE KOULUPOISSAOLOJA</a:t>
            </a:r>
          </a:p>
        </p:txBody>
      </p:sp>
      <p:sp>
        <p:nvSpPr>
          <p:cNvPr id="6" name="Suorakulmio 40">
            <a:extLst>
              <a:ext uri="{FF2B5EF4-FFF2-40B4-BE49-F238E27FC236}">
                <a16:creationId xmlns:a16="http://schemas.microsoft.com/office/drawing/2014/main" id="{652A3F16-4F37-D07A-79C8-80683DAD48EC}"/>
              </a:ext>
            </a:extLst>
          </p:cNvPr>
          <p:cNvSpPr/>
          <p:nvPr/>
        </p:nvSpPr>
        <p:spPr>
          <a:xfrm>
            <a:off x="1498600" y="5028188"/>
            <a:ext cx="2716213" cy="760412"/>
          </a:xfrm>
          <a:prstGeom prst="rect">
            <a:avLst/>
          </a:prstGeom>
          <a:solidFill>
            <a:srgbClr val="62B584"/>
          </a:solidFill>
          <a:ln>
            <a:solidFill>
              <a:srgbClr val="62B584"/>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b="1" dirty="0">
                <a:latin typeface="Montserrat" pitchFamily="2" charset="77"/>
              </a:rPr>
              <a:t>ENSIMMÄINEN KOULUPOISSAOLO</a:t>
            </a:r>
          </a:p>
        </p:txBody>
      </p:sp>
    </p:spTree>
    <p:extLst>
      <p:ext uri="{BB962C8B-B14F-4D97-AF65-F5344CB8AC3E}">
        <p14:creationId xmlns:p14="http://schemas.microsoft.com/office/powerpoint/2010/main" val="285571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Otsikko 1">
            <a:extLst>
              <a:ext uri="{FF2B5EF4-FFF2-40B4-BE49-F238E27FC236}">
                <a16:creationId xmlns:a16="http://schemas.microsoft.com/office/drawing/2014/main" id="{B1974181-165A-5369-B6E6-9173E34D50AE}"/>
              </a:ext>
            </a:extLst>
          </p:cNvPr>
          <p:cNvSpPr>
            <a:spLocks noGrp="1" noChangeArrowheads="1"/>
          </p:cNvSpPr>
          <p:nvPr>
            <p:ph type="title"/>
          </p:nvPr>
        </p:nvSpPr>
        <p:spPr>
          <a:xfrm>
            <a:off x="609600" y="598488"/>
            <a:ext cx="10720388" cy="1038225"/>
          </a:xfrm>
        </p:spPr>
        <p:txBody>
          <a:bodyPr/>
          <a:lstStyle/>
          <a:p>
            <a:pPr eaLnBrk="1" hangingPunct="1"/>
            <a:r>
              <a:rPr lang="fi-FI" altLang="fi-FI" dirty="0">
                <a:latin typeface="Montserrat ExtraBold" panose="020F0502020204030204" pitchFamily="34" charset="0"/>
              </a:rPr>
              <a:t>3. Koulupoissaolot lyhyesti</a:t>
            </a:r>
            <a:endParaRPr lang="sv-SE" altLang="fi-FI" dirty="0">
              <a:latin typeface="Montserrat ExtraBold" panose="020F0502020204030204" pitchFamily="34" charset="0"/>
            </a:endParaRPr>
          </a:p>
        </p:txBody>
      </p:sp>
      <p:sp>
        <p:nvSpPr>
          <p:cNvPr id="22530" name="Sisällön paikkamerkki 2">
            <a:extLst>
              <a:ext uri="{FF2B5EF4-FFF2-40B4-BE49-F238E27FC236}">
                <a16:creationId xmlns:a16="http://schemas.microsoft.com/office/drawing/2014/main" id="{026F65E7-0FDD-6854-1D72-DF28F16CC80B}"/>
              </a:ext>
            </a:extLst>
          </p:cNvPr>
          <p:cNvSpPr>
            <a:spLocks noGrp="1" noChangeArrowheads="1"/>
          </p:cNvSpPr>
          <p:nvPr>
            <p:ph sz="quarter" idx="10"/>
          </p:nvPr>
        </p:nvSpPr>
        <p:spPr>
          <a:xfrm>
            <a:off x="606425" y="1636713"/>
            <a:ext cx="10723563" cy="4622800"/>
          </a:xfrm>
        </p:spPr>
        <p:txBody>
          <a:bodyPr>
            <a:normAutofit/>
          </a:bodyPr>
          <a:lstStyle/>
          <a:p>
            <a:pPr marL="457200" indent="-457200" eaLnBrk="1" hangingPunct="1">
              <a:buFont typeface="+mj-lt"/>
              <a:buAutoNum type="arabicPeriod"/>
            </a:pPr>
            <a:r>
              <a:rPr lang="fi-FI" altLang="fi-FI" sz="2200" dirty="0"/>
              <a:t>Koulupoissaolo: Opiskelijat ovat poissa koulusta joko kokonaan tai osittain suunnitellun opetusaikana.</a:t>
            </a:r>
          </a:p>
          <a:p>
            <a:pPr marL="457200" indent="-457200" eaLnBrk="1" hangingPunct="1">
              <a:buFont typeface="+mj-lt"/>
              <a:buAutoNum type="arabicPeriod"/>
            </a:pPr>
            <a:r>
              <a:rPr lang="fi-FI" altLang="fi-FI" sz="2200" dirty="0"/>
              <a:t>Poissaolon syitä: Syyt voivat vaihdella, mutta esimerkiksi sairaus, perheen asiat, ahdistus, kiusaaminen, puutteellinen motivaatio tai kiinnostus voivat vaikuttaa koulupoissaoloihin.</a:t>
            </a:r>
          </a:p>
          <a:p>
            <a:pPr marL="457200" indent="-457200" eaLnBrk="1" hangingPunct="1">
              <a:buFont typeface="+mj-lt"/>
              <a:buAutoNum type="arabicPeriod"/>
            </a:pPr>
            <a:r>
              <a:rPr lang="fi-FI" sz="2200" dirty="0"/>
              <a:t>Koulupoissaolon negatiiviset seuraukset: Väliin jäänyt opetus, rajallinen vuorovaikutus/suhde opettajiin ja luokkatovereihin sekä menetetyt mahdollisuudet oppimiseen ja osallistumiseen voivat vaikuttaa oppilaan koulutukseen ja kehitykseen.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Otsikko 1">
            <a:extLst>
              <a:ext uri="{FF2B5EF4-FFF2-40B4-BE49-F238E27FC236}">
                <a16:creationId xmlns:a16="http://schemas.microsoft.com/office/drawing/2014/main" id="{B1974181-165A-5369-B6E6-9173E34D50AE}"/>
              </a:ext>
            </a:extLst>
          </p:cNvPr>
          <p:cNvSpPr>
            <a:spLocks noGrp="1" noChangeArrowheads="1"/>
          </p:cNvSpPr>
          <p:nvPr>
            <p:ph type="title"/>
          </p:nvPr>
        </p:nvSpPr>
        <p:spPr>
          <a:xfrm>
            <a:off x="609600" y="598488"/>
            <a:ext cx="10720388" cy="1038225"/>
          </a:xfrm>
        </p:spPr>
        <p:txBody>
          <a:bodyPr/>
          <a:lstStyle/>
          <a:p>
            <a:pPr eaLnBrk="1" hangingPunct="1"/>
            <a:r>
              <a:rPr lang="fi-FI" altLang="fi-FI" dirty="0">
                <a:latin typeface="Montserrat ExtraBold" panose="020F0502020204030204" pitchFamily="34" charset="0"/>
              </a:rPr>
              <a:t>3. Koulupoissaolot lyhyesti</a:t>
            </a:r>
            <a:endParaRPr lang="sv-SE" altLang="fi-FI" dirty="0">
              <a:latin typeface="Montserrat ExtraBold" panose="020F0502020204030204" pitchFamily="34" charset="0"/>
            </a:endParaRPr>
          </a:p>
        </p:txBody>
      </p:sp>
      <p:sp>
        <p:nvSpPr>
          <p:cNvPr id="22530" name="Sisällön paikkamerkki 2">
            <a:extLst>
              <a:ext uri="{FF2B5EF4-FFF2-40B4-BE49-F238E27FC236}">
                <a16:creationId xmlns:a16="http://schemas.microsoft.com/office/drawing/2014/main" id="{026F65E7-0FDD-6854-1D72-DF28F16CC80B}"/>
              </a:ext>
            </a:extLst>
          </p:cNvPr>
          <p:cNvSpPr>
            <a:spLocks noGrp="1" noChangeArrowheads="1"/>
          </p:cNvSpPr>
          <p:nvPr>
            <p:ph sz="quarter" idx="10"/>
          </p:nvPr>
        </p:nvSpPr>
        <p:spPr>
          <a:xfrm>
            <a:off x="606425" y="1636713"/>
            <a:ext cx="10723563" cy="4622800"/>
          </a:xfrm>
        </p:spPr>
        <p:txBody>
          <a:bodyPr>
            <a:normAutofit/>
          </a:bodyPr>
          <a:lstStyle/>
          <a:p>
            <a:pPr marL="342900" indent="-342900">
              <a:buFont typeface="+mj-lt"/>
              <a:buAutoNum type="arabicPeriod" startAt="4"/>
            </a:pPr>
            <a:r>
              <a:rPr lang="fi-FI" altLang="fi-FI" sz="2200" dirty="0"/>
              <a:t>Poissaolon käsittely: Oppilaitoksilla on menettelytapoja ja käytänteitä poissaolon seurantaan ja hallintaan, mukaan lukien vanhempien tiedottaminen, tukipalvelujen tarjoaminen ja yhteistyö opiskelijoiden ja perheiden kanssa taustalla olevien syiden ratkaisemiseksi.</a:t>
            </a:r>
          </a:p>
          <a:p>
            <a:pPr marL="342900" indent="-342900">
              <a:buFont typeface="+mj-lt"/>
              <a:buAutoNum type="arabicPeriod" startAt="4"/>
            </a:pPr>
            <a:r>
              <a:rPr lang="fi-FI" altLang="fi-FI" sz="2200" dirty="0"/>
              <a:t>Osallistumisen edistäminen: Yhteistyö oppilaitosten, opettajien, opiskelijoiden ja vanhempien välillä on ratkaisevaa poissaolon syiden tunnistamiseksi ja käsittelemiseksi sekä turvallisen ja tukevan kouluympäristön luomiseksi, joka edistää opiskelijoiden sitoutumista ja läsnäoloa.</a:t>
            </a:r>
          </a:p>
        </p:txBody>
      </p:sp>
    </p:spTree>
    <p:extLst>
      <p:ext uri="{BB962C8B-B14F-4D97-AF65-F5344CB8AC3E}">
        <p14:creationId xmlns:p14="http://schemas.microsoft.com/office/powerpoint/2010/main" val="1408498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Otsikko 1">
            <a:extLst>
              <a:ext uri="{FF2B5EF4-FFF2-40B4-BE49-F238E27FC236}">
                <a16:creationId xmlns:a16="http://schemas.microsoft.com/office/drawing/2014/main" id="{221DBC7A-FAF7-DEBD-F1A5-332F00B0D246}"/>
              </a:ext>
            </a:extLst>
          </p:cNvPr>
          <p:cNvSpPr>
            <a:spLocks noGrp="1" noChangeArrowheads="1"/>
          </p:cNvSpPr>
          <p:nvPr>
            <p:ph type="title"/>
          </p:nvPr>
        </p:nvSpPr>
        <p:spPr>
          <a:xfrm>
            <a:off x="609600" y="598488"/>
            <a:ext cx="10975975" cy="1038225"/>
          </a:xfrm>
        </p:spPr>
        <p:txBody>
          <a:bodyPr/>
          <a:lstStyle/>
          <a:p>
            <a:pPr eaLnBrk="1" hangingPunct="1"/>
            <a:r>
              <a:rPr lang="fi-FI" altLang="fi-FI" dirty="0">
                <a:latin typeface="Montserrat ExtraBold" panose="020F0502020204030204" pitchFamily="34" charset="0"/>
              </a:rPr>
              <a:t>4. Koulupoissaolot ja yksinäisyys</a:t>
            </a:r>
            <a:endParaRPr lang="sv-SE" altLang="fi-FI" dirty="0">
              <a:latin typeface="Montserrat ExtraBold" panose="020F0502020204030204" pitchFamily="34" charset="0"/>
            </a:endParaRPr>
          </a:p>
        </p:txBody>
      </p:sp>
      <p:sp>
        <p:nvSpPr>
          <p:cNvPr id="3" name="Sisällön paikkamerkki 2">
            <a:extLst>
              <a:ext uri="{FF2B5EF4-FFF2-40B4-BE49-F238E27FC236}">
                <a16:creationId xmlns:a16="http://schemas.microsoft.com/office/drawing/2014/main" id="{14727F1A-DC74-5330-BD4F-FC1D9D092221}"/>
              </a:ext>
            </a:extLst>
          </p:cNvPr>
          <p:cNvSpPr>
            <a:spLocks noGrp="1"/>
          </p:cNvSpPr>
          <p:nvPr>
            <p:ph sz="quarter" idx="10"/>
          </p:nvPr>
        </p:nvSpPr>
        <p:spPr>
          <a:xfrm>
            <a:off x="606425" y="1636713"/>
            <a:ext cx="10723563" cy="4622800"/>
          </a:xfrm>
        </p:spPr>
        <p:txBody>
          <a:bodyPr rtlCol="0">
            <a:normAutofit/>
          </a:bodyPr>
          <a:lstStyle/>
          <a:p>
            <a:pPr>
              <a:defRPr/>
            </a:pPr>
            <a:r>
              <a:rPr lang="fi-FI" sz="1900" dirty="0"/>
              <a:t>Kuuluminen yhteisöön on tärkeää meille kaikille, koska olemme sosiaalisia yksilöitä. Oppilaitos ei ole pelkästään oppimispaikka, vaan myös sosiaalinen ympäristö, jossa opiskelijat vuorovaikuttavat toistensa kanssa ja muodostavat ystävyyssuhteita.</a:t>
            </a:r>
          </a:p>
          <a:p>
            <a:pPr>
              <a:defRPr/>
            </a:pPr>
            <a:r>
              <a:rPr lang="fi-FI" sz="1900" dirty="0"/>
              <a:t>Usein yhteisö löytyy oppilaitoksesta, joskus sen ulkopuolelta esimerkiksi harrastustoiminnasta, ja joskus yhteisöä ei ole ollenkaan. Kun opiskelijat eivät tunne kuuluvansa mihinkään, riski vetäytyä kasvaa.</a:t>
            </a:r>
          </a:p>
          <a:p>
            <a:pPr marL="0" indent="0">
              <a:buNone/>
              <a:defRPr/>
            </a:pPr>
            <a:endParaRPr lang="fi-FI" sz="1900" dirty="0"/>
          </a:p>
          <a:p>
            <a:pPr marL="0" indent="0" eaLnBrk="1" fontAlgn="auto" hangingPunct="1">
              <a:spcAft>
                <a:spcPts val="0"/>
              </a:spcAft>
              <a:buFont typeface="Arial" panose="020B0604020202020204" pitchFamily="34" charset="0"/>
              <a:buNone/>
              <a:defRPr/>
            </a:pPr>
            <a:r>
              <a:rPr lang="fi-FI" sz="1900" b="1" dirty="0"/>
              <a:t>Joitakin sosiaalisia syitä koulupoissaoloon ovat: </a:t>
            </a:r>
          </a:p>
          <a:p>
            <a:pPr>
              <a:defRPr/>
            </a:pPr>
            <a:r>
              <a:rPr lang="fi-FI" sz="1900" dirty="0"/>
              <a:t>Ryhmäpaine, muut luokkatoverit eivät myöskään osallistu oppitunneille </a:t>
            </a:r>
          </a:p>
          <a:p>
            <a:pPr>
              <a:defRPr/>
            </a:pPr>
            <a:r>
              <a:rPr lang="fi-FI" sz="1900" dirty="0"/>
              <a:t>Tunne ulkopuolisuudesta, yksinäisyydestä ja/tai turvattomuudesta</a:t>
            </a:r>
          </a:p>
          <a:p>
            <a:pPr>
              <a:defRPr/>
            </a:pPr>
            <a:r>
              <a:rPr lang="fi-FI" sz="1900" dirty="0"/>
              <a:t>Kokemus kiusaamisesta, loukkaantumisesta ja/tai ulossulkemisesta </a:t>
            </a:r>
          </a:p>
          <a:p>
            <a:pPr>
              <a:defRPr/>
            </a:pPr>
            <a:r>
              <a:rPr lang="fi-FI" sz="1900" dirty="0"/>
              <a:t>Pelko riittämättömyydestä tai epäonnistumisesta.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Otsikko 1">
            <a:extLst>
              <a:ext uri="{FF2B5EF4-FFF2-40B4-BE49-F238E27FC236}">
                <a16:creationId xmlns:a16="http://schemas.microsoft.com/office/drawing/2014/main" id="{E6743B75-4C3B-C3C2-177B-411C18FB9D03}"/>
              </a:ext>
            </a:extLst>
          </p:cNvPr>
          <p:cNvSpPr>
            <a:spLocks noGrp="1" noChangeArrowheads="1"/>
          </p:cNvSpPr>
          <p:nvPr>
            <p:ph type="title"/>
          </p:nvPr>
        </p:nvSpPr>
        <p:spPr>
          <a:xfrm>
            <a:off x="609600" y="598488"/>
            <a:ext cx="10720388" cy="1038225"/>
          </a:xfrm>
        </p:spPr>
        <p:txBody>
          <a:bodyPr/>
          <a:lstStyle/>
          <a:p>
            <a:pPr eaLnBrk="1" hangingPunct="1"/>
            <a:r>
              <a:rPr lang="fi-FI" altLang="fi-FI" dirty="0">
                <a:latin typeface="Montserrat ExtraBold" panose="020F0502020204030204" pitchFamily="34" charset="0"/>
              </a:rPr>
              <a:t>5. Muita syitä koulupoissaoloille</a:t>
            </a:r>
            <a:endParaRPr lang="sv-SE" altLang="fi-FI" dirty="0">
              <a:latin typeface="Montserrat ExtraBold" panose="020F0502020204030204" pitchFamily="34" charset="0"/>
            </a:endParaRPr>
          </a:p>
        </p:txBody>
      </p:sp>
      <p:sp>
        <p:nvSpPr>
          <p:cNvPr id="3" name="Sisällön paikkamerkki 2">
            <a:extLst>
              <a:ext uri="{FF2B5EF4-FFF2-40B4-BE49-F238E27FC236}">
                <a16:creationId xmlns:a16="http://schemas.microsoft.com/office/drawing/2014/main" id="{2E72DB0A-B1FD-C125-727B-5961C62818ED}"/>
              </a:ext>
            </a:extLst>
          </p:cNvPr>
          <p:cNvSpPr>
            <a:spLocks noGrp="1"/>
          </p:cNvSpPr>
          <p:nvPr>
            <p:ph sz="quarter" idx="10"/>
          </p:nvPr>
        </p:nvSpPr>
        <p:spPr>
          <a:xfrm>
            <a:off x="606425" y="1636713"/>
            <a:ext cx="10723563" cy="3825624"/>
          </a:xfrm>
        </p:spPr>
        <p:txBody>
          <a:bodyPr numCol="2" rtlCol="0">
            <a:normAutofit/>
          </a:bodyPr>
          <a:lstStyle/>
          <a:p>
            <a:pPr eaLnBrk="1" fontAlgn="auto" hangingPunct="1">
              <a:spcAft>
                <a:spcPts val="0"/>
              </a:spcAft>
              <a:defRPr/>
            </a:pPr>
            <a:r>
              <a:rPr lang="fi-FI" sz="1800" dirty="0"/>
              <a:t>Akateemiset vaikeudet, oppimisvaikeudet </a:t>
            </a:r>
          </a:p>
          <a:p>
            <a:pPr eaLnBrk="1" fontAlgn="auto" hangingPunct="1">
              <a:spcAft>
                <a:spcPts val="0"/>
              </a:spcAft>
              <a:defRPr/>
            </a:pPr>
            <a:r>
              <a:rPr lang="fi-FI" sz="1800" dirty="0"/>
              <a:t>Opettajan puutteellinen kohtaaminen oppilasta kohtaan (saattaa jopa leimata oppilaan tyhmäksi) </a:t>
            </a:r>
          </a:p>
          <a:p>
            <a:pPr eaLnBrk="1" fontAlgn="auto" hangingPunct="1">
              <a:spcAft>
                <a:spcPts val="0"/>
              </a:spcAft>
              <a:defRPr/>
            </a:pPr>
            <a:r>
              <a:rPr lang="fi-FI" sz="1800" dirty="0"/>
              <a:t>Tarvittavan erityistuen puute</a:t>
            </a:r>
          </a:p>
          <a:p>
            <a:pPr eaLnBrk="1" fontAlgn="auto" hangingPunct="1">
              <a:spcAft>
                <a:spcPts val="0"/>
              </a:spcAft>
              <a:defRPr/>
            </a:pPr>
            <a:r>
              <a:rPr lang="fi-FI" sz="1800" dirty="0"/>
              <a:t>Epäonnistuneet tapaamiset oppilashuollon, terveydenhuollon ja sosiaalipalveluiden kanssa </a:t>
            </a:r>
          </a:p>
          <a:p>
            <a:pPr eaLnBrk="1" fontAlgn="auto" hangingPunct="1">
              <a:spcAft>
                <a:spcPts val="0"/>
              </a:spcAft>
              <a:defRPr/>
            </a:pPr>
            <a:r>
              <a:rPr lang="fi-FI" sz="1800" dirty="0"/>
              <a:t>Liian korkeat vaatimukset oman vastuun osalta </a:t>
            </a:r>
          </a:p>
          <a:p>
            <a:pPr eaLnBrk="1" fontAlgn="auto" hangingPunct="1">
              <a:spcAft>
                <a:spcPts val="0"/>
              </a:spcAft>
              <a:defRPr/>
            </a:pPr>
            <a:r>
              <a:rPr lang="fi-FI" sz="1800" dirty="0"/>
              <a:t>Usein vaihtuvat opettajat tai koulun vaihdokset </a:t>
            </a:r>
          </a:p>
          <a:p>
            <a:pPr eaLnBrk="1" fontAlgn="auto" hangingPunct="1">
              <a:spcAft>
                <a:spcPts val="0"/>
              </a:spcAft>
              <a:defRPr/>
            </a:pPr>
            <a:r>
              <a:rPr lang="fi-FI" sz="1800" dirty="0"/>
              <a:t>Ongelmia ryhmän kokoonpanossa (sekä suuri luokka että pieni ryhmä) </a:t>
            </a:r>
          </a:p>
          <a:p>
            <a:pPr eaLnBrk="1" fontAlgn="auto" hangingPunct="1">
              <a:spcAft>
                <a:spcPts val="0"/>
              </a:spcAft>
              <a:defRPr/>
            </a:pPr>
            <a:r>
              <a:rPr lang="fi-FI" sz="1800" dirty="0"/>
              <a:t>Epäselvä vastuunjako oppilaitoksen henkilöstön keskuudessa poissaolon suhteen </a:t>
            </a:r>
          </a:p>
          <a:p>
            <a:pPr eaLnBrk="1" fontAlgn="auto" hangingPunct="1">
              <a:spcAft>
                <a:spcPts val="0"/>
              </a:spcAft>
              <a:defRPr/>
            </a:pPr>
            <a:r>
              <a:rPr lang="fi-FI" sz="1800" dirty="0"/>
              <a:t>Perheenjäsenen kuolema, muutto, työttömyys, sairastuminen </a:t>
            </a:r>
          </a:p>
          <a:p>
            <a:pPr eaLnBrk="1" fontAlgn="auto" hangingPunct="1">
              <a:spcAft>
                <a:spcPts val="0"/>
              </a:spcAft>
              <a:defRPr/>
            </a:pPr>
            <a:r>
              <a:rPr lang="fi-FI" sz="1800" dirty="0"/>
              <a:t>Pahoinpitely </a:t>
            </a:r>
          </a:p>
          <a:p>
            <a:pPr eaLnBrk="1" fontAlgn="auto" hangingPunct="1">
              <a:spcAft>
                <a:spcPts val="0"/>
              </a:spcAft>
              <a:defRPr/>
            </a:pPr>
            <a:r>
              <a:rPr lang="fi-FI" sz="1800" dirty="0"/>
              <a:t>Taloudelliset vaikeudet </a:t>
            </a:r>
          </a:p>
          <a:p>
            <a:pPr eaLnBrk="1" fontAlgn="auto" hangingPunct="1">
              <a:spcAft>
                <a:spcPts val="0"/>
              </a:spcAft>
              <a:defRPr/>
            </a:pPr>
            <a:r>
              <a:rPr lang="fi-FI" sz="1800" dirty="0"/>
              <a:t>Heikko tuki kodista ja sukulaisilta</a:t>
            </a:r>
            <a:endParaRPr lang="sv-S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Otsikko 1">
            <a:extLst>
              <a:ext uri="{FF2B5EF4-FFF2-40B4-BE49-F238E27FC236}">
                <a16:creationId xmlns:a16="http://schemas.microsoft.com/office/drawing/2014/main" id="{F4AAB893-14B0-1F5B-5DD2-6B1C81B6C1F2}"/>
              </a:ext>
            </a:extLst>
          </p:cNvPr>
          <p:cNvSpPr>
            <a:spLocks noGrp="1" noChangeArrowheads="1"/>
          </p:cNvSpPr>
          <p:nvPr>
            <p:ph type="title"/>
          </p:nvPr>
        </p:nvSpPr>
        <p:spPr>
          <a:xfrm>
            <a:off x="609600" y="598488"/>
            <a:ext cx="10720388" cy="1038225"/>
          </a:xfrm>
        </p:spPr>
        <p:txBody>
          <a:bodyPr/>
          <a:lstStyle/>
          <a:p>
            <a:pPr eaLnBrk="1" hangingPunct="1"/>
            <a:r>
              <a:rPr lang="fi-FI" altLang="fi-FI" dirty="0">
                <a:latin typeface="Montserrat ExtraBold" panose="020F0502020204030204" pitchFamily="34" charset="0"/>
              </a:rPr>
              <a:t>6. Mitä voidaan tehdä?</a:t>
            </a:r>
            <a:endParaRPr lang="sv-SE" altLang="fi-FI" dirty="0">
              <a:latin typeface="Montserrat ExtraBold" panose="020F0502020204030204" pitchFamily="34" charset="0"/>
            </a:endParaRPr>
          </a:p>
        </p:txBody>
      </p:sp>
      <p:sp>
        <p:nvSpPr>
          <p:cNvPr id="3" name="Sisällön paikkamerkki 2">
            <a:extLst>
              <a:ext uri="{FF2B5EF4-FFF2-40B4-BE49-F238E27FC236}">
                <a16:creationId xmlns:a16="http://schemas.microsoft.com/office/drawing/2014/main" id="{C0D77411-33C8-8D7C-E445-9F50CB9FCC4E}"/>
              </a:ext>
            </a:extLst>
          </p:cNvPr>
          <p:cNvSpPr>
            <a:spLocks noGrp="1"/>
          </p:cNvSpPr>
          <p:nvPr>
            <p:ph sz="quarter" idx="10"/>
          </p:nvPr>
        </p:nvSpPr>
        <p:spPr>
          <a:xfrm>
            <a:off x="606425" y="1636713"/>
            <a:ext cx="10723563" cy="4622800"/>
          </a:xfrm>
        </p:spPr>
        <p:txBody>
          <a:bodyPr rtlCol="0">
            <a:normAutofit/>
          </a:bodyPr>
          <a:lstStyle/>
          <a:p>
            <a:pPr marL="285750" indent="-285750" eaLnBrk="1" fontAlgn="auto" hangingPunct="1">
              <a:spcAft>
                <a:spcPts val="0"/>
              </a:spcAft>
              <a:defRPr/>
            </a:pPr>
            <a:r>
              <a:rPr lang="fi-FI" sz="1800" dirty="0"/>
              <a:t>Teillä on varmasti jo useita hyviä tapoja työskennellä koulupoissaolojen kanssa ja niiden vähentämiseksi oppilaitoksessanne! </a:t>
            </a:r>
          </a:p>
          <a:p>
            <a:pPr marL="285750" indent="-285750" eaLnBrk="1" fontAlgn="auto" hangingPunct="1">
              <a:spcAft>
                <a:spcPts val="0"/>
              </a:spcAft>
              <a:defRPr/>
            </a:pPr>
            <a:r>
              <a:rPr lang="fi-FI" sz="1800" dirty="0"/>
              <a:t>On olemassa monia erilaisia toimenpiteitä, joita voi toteuttaa koulupoissaolon torjumiseksi ja oppimista sekä opiskelijoiden hyvinvointia edistävän ympäristön luomiseksi peruskoulussa ja toisella asteella. </a:t>
            </a:r>
          </a:p>
          <a:p>
            <a:pPr marL="0" indent="0" eaLnBrk="1" fontAlgn="auto" hangingPunct="1">
              <a:spcAft>
                <a:spcPts val="0"/>
              </a:spcAft>
              <a:buNone/>
              <a:defRPr/>
            </a:pPr>
            <a:r>
              <a:rPr lang="fi-FI" sz="1800" dirty="0"/>
              <a:t>Esimerkkejä: </a:t>
            </a:r>
          </a:p>
          <a:p>
            <a:pPr marL="285750" indent="-285750" eaLnBrk="1" fontAlgn="auto" hangingPunct="1">
              <a:spcAft>
                <a:spcPts val="0"/>
              </a:spcAft>
              <a:defRPr/>
            </a:pPr>
            <a:r>
              <a:rPr lang="fi-FI" sz="1800" dirty="0"/>
              <a:t>Tiedotustilaisuudet oppilaille ja vanhemmille läsnäolon merkityksestä ja poissaolon seurauksista. </a:t>
            </a:r>
          </a:p>
          <a:p>
            <a:pPr marL="285750" indent="-285750" eaLnBrk="1" fontAlgn="auto" hangingPunct="1">
              <a:spcAft>
                <a:spcPts val="0"/>
              </a:spcAft>
              <a:defRPr/>
            </a:pPr>
            <a:r>
              <a:rPr lang="fi-FI" sz="1800" dirty="0"/>
              <a:t>Vahvistettu yksilöllinen seuranta opettajan, opiskelijan, opinto-ohjaajan ja vanhempien välillä. </a:t>
            </a:r>
          </a:p>
          <a:p>
            <a:pPr marL="285750" indent="-285750" eaLnBrk="1" fontAlgn="auto" hangingPunct="1">
              <a:spcAft>
                <a:spcPts val="0"/>
              </a:spcAft>
              <a:defRPr/>
            </a:pPr>
            <a:r>
              <a:rPr lang="fi-FI" sz="1800" dirty="0"/>
              <a:t>Luo positiivinen ja osallistava ilmapiiri, joka edistää turvallisia suhteita. </a:t>
            </a:r>
          </a:p>
          <a:p>
            <a:pPr marL="285750" indent="-285750" eaLnBrk="1" fontAlgn="auto" hangingPunct="1">
              <a:spcAft>
                <a:spcPts val="0"/>
              </a:spcAft>
              <a:defRPr/>
            </a:pPr>
            <a:r>
              <a:rPr lang="fi-FI" sz="1800" dirty="0"/>
              <a:t>Sisällytä positiivista palautetta ja kannustimia tunnistamalla ja palkitsemalla oppilaita. </a:t>
            </a:r>
          </a:p>
          <a:p>
            <a:pPr marL="285750" indent="-285750" eaLnBrk="1" fontAlgn="auto" hangingPunct="1">
              <a:spcAft>
                <a:spcPts val="0"/>
              </a:spcAft>
              <a:defRPr/>
            </a:pPr>
            <a:r>
              <a:rPr lang="fi-FI" sz="1800" dirty="0"/>
              <a:t>Osallista perheet luomalla säännöllistä viestintää ja yhteistyötä.</a:t>
            </a:r>
            <a:endParaRPr lang="fi-FI" sz="1400" dirty="0"/>
          </a:p>
          <a:p>
            <a:pPr eaLnBrk="1" fontAlgn="auto" hangingPunct="1">
              <a:spcAft>
                <a:spcPts val="0"/>
              </a:spcAft>
              <a:defRPr/>
            </a:pPr>
            <a:endParaRPr lang="fi-FI"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351096-E7B9-F90B-C668-75E4D7C3FEC0}"/>
              </a:ext>
            </a:extLst>
          </p:cNvPr>
          <p:cNvSpPr>
            <a:spLocks noGrp="1"/>
          </p:cNvSpPr>
          <p:nvPr>
            <p:ph type="title"/>
          </p:nvPr>
        </p:nvSpPr>
        <p:spPr>
          <a:xfrm>
            <a:off x="609600" y="598488"/>
            <a:ext cx="10720388" cy="1038225"/>
          </a:xfrm>
        </p:spPr>
        <p:txBody>
          <a:bodyPr rtlCol="0">
            <a:normAutofit fontScale="90000"/>
          </a:bodyPr>
          <a:lstStyle/>
          <a:p>
            <a:pPr eaLnBrk="1" fontAlgn="auto" hangingPunct="1">
              <a:spcAft>
                <a:spcPts val="0"/>
              </a:spcAft>
              <a:defRPr/>
            </a:pPr>
            <a:r>
              <a:rPr lang="sv-SE" sz="3600" dirty="0"/>
              <a:t>6.1. </a:t>
            </a:r>
            <a:r>
              <a:rPr lang="sv-SE" sz="3600" dirty="0" err="1"/>
              <a:t>Hyvä</a:t>
            </a:r>
            <a:r>
              <a:rPr lang="sv-SE" sz="3600" dirty="0"/>
              <a:t> </a:t>
            </a:r>
            <a:r>
              <a:rPr lang="sv-SE" sz="3600" dirty="0" err="1"/>
              <a:t>dialogi</a:t>
            </a:r>
            <a:r>
              <a:rPr lang="sv-SE" sz="3600" dirty="0"/>
              <a:t> </a:t>
            </a:r>
            <a:r>
              <a:rPr lang="sv-SE" sz="3600" dirty="0" err="1"/>
              <a:t>rakentaa</a:t>
            </a:r>
            <a:r>
              <a:rPr lang="sv-SE" sz="3600" dirty="0"/>
              <a:t> </a:t>
            </a:r>
            <a:r>
              <a:rPr lang="sv-SE" sz="3600" dirty="0" err="1"/>
              <a:t>allianssin</a:t>
            </a:r>
            <a:br>
              <a:rPr lang="sv-SE" dirty="0"/>
            </a:br>
            <a:endParaRPr lang="sv-SE" dirty="0"/>
          </a:p>
        </p:txBody>
      </p:sp>
      <p:sp>
        <p:nvSpPr>
          <p:cNvPr id="3" name="Sisällön paikkamerkki 2">
            <a:extLst>
              <a:ext uri="{FF2B5EF4-FFF2-40B4-BE49-F238E27FC236}">
                <a16:creationId xmlns:a16="http://schemas.microsoft.com/office/drawing/2014/main" id="{1C21EE08-862D-E8F5-EA83-5BE0A73FD18E}"/>
              </a:ext>
            </a:extLst>
          </p:cNvPr>
          <p:cNvSpPr>
            <a:spLocks noGrp="1"/>
          </p:cNvSpPr>
          <p:nvPr>
            <p:ph sz="quarter" idx="10"/>
          </p:nvPr>
        </p:nvSpPr>
        <p:spPr>
          <a:xfrm>
            <a:off x="606425" y="1636713"/>
            <a:ext cx="10723563" cy="4622800"/>
          </a:xfrm>
        </p:spPr>
        <p:txBody>
          <a:bodyPr rtlCol="0">
            <a:normAutofit/>
          </a:bodyPr>
          <a:lstStyle/>
          <a:p>
            <a:pPr marL="285750" indent="-285750" eaLnBrk="1" fontAlgn="auto" hangingPunct="1">
              <a:spcAft>
                <a:spcPts val="0"/>
              </a:spcAft>
              <a:defRPr/>
            </a:pPr>
            <a:r>
              <a:rPr lang="fi-FI" sz="1800" dirty="0"/>
              <a:t>Tässä </a:t>
            </a:r>
            <a:r>
              <a:rPr lang="fi-FI" sz="1800"/>
              <a:t>paketissa korostamme </a:t>
            </a:r>
            <a:r>
              <a:rPr lang="fi-FI" sz="1800" dirty="0"/>
              <a:t>kahdensuuntaista viestintää oppilaan ja henkilökunnan välillä; allianssia ja sen rakentamista. </a:t>
            </a:r>
          </a:p>
          <a:p>
            <a:pPr marL="285750" indent="-285750" eaLnBrk="1" fontAlgn="auto" hangingPunct="1">
              <a:spcAft>
                <a:spcPts val="0"/>
              </a:spcAft>
              <a:defRPr/>
            </a:pPr>
            <a:r>
              <a:rPr lang="fi-FI" sz="1800" dirty="0"/>
              <a:t>Tämän työpaketin työkalu on tarkastuslista, joka auttaa henkilökuntaa luomaan ymmärrystä, hyvää yhteistyötä ja yhteisiä tavoitteita opiskelijan kanssa. </a:t>
            </a:r>
          </a:p>
          <a:p>
            <a:pPr marL="285750" indent="-285750" eaLnBrk="1" fontAlgn="auto" hangingPunct="1">
              <a:spcAft>
                <a:spcPts val="0"/>
              </a:spcAft>
              <a:defRPr/>
            </a:pPr>
            <a:r>
              <a:rPr lang="fi-FI" sz="1800" dirty="0"/>
              <a:t>Keskustelun perusteella, mikä on kuvattu tarkastuslistassa, opiskelija ja opettaja/henkilöstön jäsen laativat sopimuksen keskenään. Sopimus tiivistää keskustelun, nostaa esiin yhteiset konkreettiset tavoitteet ja määrittelee, milloin tavoitteita arvioidaan ja uudistetaan. Kun molemmat osapuolet ovat yhtä mieltä, sopimus allekirjoitetaan ja kumpikin saa siitä kopion. </a:t>
            </a:r>
          </a:p>
          <a:p>
            <a:pPr marL="285750" indent="-285750" eaLnBrk="1" fontAlgn="auto" hangingPunct="1">
              <a:spcAft>
                <a:spcPts val="0"/>
              </a:spcAft>
              <a:defRPr/>
            </a:pPr>
            <a:r>
              <a:rPr lang="fi-FI" sz="1800" dirty="0"/>
              <a:t>Opettaja edistää opiskelijan psykologista turvallisuuden tunnetta luomalla kirjallisen sopimuksen, jossa opiskelija saa osallistua ja tehdä päätöksiä omasta tulevaisuudestaan sekä tulla kuulluksi ja otetuksi vakavasti.</a:t>
            </a:r>
            <a:endParaRPr lang="fi-FI" dirty="0"/>
          </a:p>
        </p:txBody>
      </p:sp>
    </p:spTree>
    <p:extLst>
      <p:ext uri="{BB962C8B-B14F-4D97-AF65-F5344CB8AC3E}">
        <p14:creationId xmlns:p14="http://schemas.microsoft.com/office/powerpoint/2010/main" val="1375496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Otsikko 1">
            <a:extLst>
              <a:ext uri="{FF2B5EF4-FFF2-40B4-BE49-F238E27FC236}">
                <a16:creationId xmlns:a16="http://schemas.microsoft.com/office/drawing/2014/main" id="{E44D28C5-12CB-9FF4-E973-B5C53EA4AE6C}"/>
              </a:ext>
            </a:extLst>
          </p:cNvPr>
          <p:cNvSpPr>
            <a:spLocks noGrp="1" noChangeArrowheads="1"/>
          </p:cNvSpPr>
          <p:nvPr>
            <p:ph type="title"/>
          </p:nvPr>
        </p:nvSpPr>
        <p:spPr>
          <a:xfrm>
            <a:off x="609600" y="598488"/>
            <a:ext cx="10720388" cy="1038225"/>
          </a:xfrm>
        </p:spPr>
        <p:txBody>
          <a:bodyPr/>
          <a:lstStyle/>
          <a:p>
            <a:pPr eaLnBrk="1" hangingPunct="1"/>
            <a:r>
              <a:rPr lang="fi-FI" altLang="fi-FI" sz="2800" dirty="0">
                <a:latin typeface="Montserrat ExtraBold" panose="020F0502020204030204" pitchFamily="34" charset="0"/>
              </a:rPr>
              <a:t>6.1.1 Keskustelu eri tasoilla</a:t>
            </a:r>
            <a:endParaRPr lang="sv-SE" altLang="fi-FI" sz="2800" dirty="0">
              <a:latin typeface="Montserrat ExtraBold" panose="020F0502020204030204" pitchFamily="34" charset="0"/>
            </a:endParaRPr>
          </a:p>
        </p:txBody>
      </p:sp>
      <p:sp>
        <p:nvSpPr>
          <p:cNvPr id="4" name="Suorakulmio 3">
            <a:extLst>
              <a:ext uri="{FF2B5EF4-FFF2-40B4-BE49-F238E27FC236}">
                <a16:creationId xmlns:a16="http://schemas.microsoft.com/office/drawing/2014/main" id="{B1703F2E-E2CA-CFA2-2980-D87C2607EAF5}"/>
              </a:ext>
            </a:extLst>
          </p:cNvPr>
          <p:cNvSpPr/>
          <p:nvPr/>
        </p:nvSpPr>
        <p:spPr>
          <a:xfrm>
            <a:off x="1371600" y="2082800"/>
            <a:ext cx="3079307" cy="2706111"/>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dirty="0">
                <a:latin typeface="Montserrat" pitchFamily="2" charset="77"/>
                <a:cs typeface="Calibri"/>
              </a:rPr>
              <a:t>Yhteistyön tavoitteet, päämäärä ja tarkoitus</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Miksi olemme koulussa ja miten opiskelija löytää merkityksen koulunkäynnistä?</a:t>
            </a:r>
          </a:p>
        </p:txBody>
      </p:sp>
      <p:sp>
        <p:nvSpPr>
          <p:cNvPr id="5" name="Suorakulmio 4">
            <a:extLst>
              <a:ext uri="{FF2B5EF4-FFF2-40B4-BE49-F238E27FC236}">
                <a16:creationId xmlns:a16="http://schemas.microsoft.com/office/drawing/2014/main" id="{F362D9A0-9C09-8624-094E-690A5D49ECC3}"/>
              </a:ext>
            </a:extLst>
          </p:cNvPr>
          <p:cNvSpPr/>
          <p:nvPr/>
        </p:nvSpPr>
        <p:spPr>
          <a:xfrm>
            <a:off x="4635499" y="2082800"/>
            <a:ext cx="3084515" cy="2711318"/>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r>
              <a:rPr lang="fi-FI" sz="1600" dirty="0">
                <a:latin typeface="Montserrat" pitchFamily="2" charset="77"/>
                <a:cs typeface="Calibri"/>
              </a:rPr>
              <a:t>Opiskelijan näkemys koulusta </a:t>
            </a:r>
          </a:p>
          <a:p>
            <a:pPr algn="ctr"/>
            <a:endParaRPr lang="fi-FI" sz="1600" dirty="0">
              <a:latin typeface="Montserrat" pitchFamily="2" charset="77"/>
              <a:cs typeface="Calibri"/>
            </a:endParaRPr>
          </a:p>
          <a:p>
            <a:pPr algn="ctr"/>
            <a:r>
              <a:rPr lang="fi-FI" sz="1600" dirty="0">
                <a:latin typeface="Montserrat" pitchFamily="2" charset="77"/>
                <a:cs typeface="Calibri"/>
              </a:rPr>
              <a:t>Kouluun tuloa, kiinnittymistä ja opiskelua auttavat / vaikeuttavat tekijät</a:t>
            </a:r>
          </a:p>
        </p:txBody>
      </p:sp>
      <p:sp>
        <p:nvSpPr>
          <p:cNvPr id="6" name="Suorakulmio 5">
            <a:extLst>
              <a:ext uri="{FF2B5EF4-FFF2-40B4-BE49-F238E27FC236}">
                <a16:creationId xmlns:a16="http://schemas.microsoft.com/office/drawing/2014/main" id="{325C5153-DDC2-91EC-E538-5FF8CBDD349A}"/>
              </a:ext>
            </a:extLst>
          </p:cNvPr>
          <p:cNvSpPr/>
          <p:nvPr/>
        </p:nvSpPr>
        <p:spPr>
          <a:xfrm>
            <a:off x="7905750" y="2087563"/>
            <a:ext cx="3077572" cy="2706110"/>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endParaRPr lang="fi-FI" sz="1600" dirty="0">
              <a:latin typeface="Montserrat" pitchFamily="2" charset="77"/>
              <a:cs typeface="Calibri"/>
            </a:endParaRPr>
          </a:p>
          <a:p>
            <a:pPr algn="ctr"/>
            <a:r>
              <a:rPr lang="fi-FI" sz="1600" dirty="0">
                <a:latin typeface="Montserrat" pitchFamily="2" charset="77"/>
                <a:cs typeface="Calibri"/>
              </a:rPr>
              <a:t>Mitä oppilas tarvitsee palatakseen kouluun? </a:t>
            </a:r>
          </a:p>
          <a:p>
            <a:pPr algn="ctr"/>
            <a:endParaRPr lang="fi-FI" sz="1600" dirty="0">
              <a:latin typeface="Montserrat" pitchFamily="2" charset="77"/>
              <a:cs typeface="Calibri"/>
            </a:endParaRPr>
          </a:p>
          <a:p>
            <a:pPr algn="ctr"/>
            <a:r>
              <a:rPr lang="fi-FI" sz="1600" dirty="0">
                <a:latin typeface="Montserrat" pitchFamily="2" charset="77"/>
                <a:cs typeface="Calibri"/>
              </a:rPr>
              <a:t>Työtaakkaa helpottavat, kouluun kiinnittymisen kynnystä madaltavat tukitoimet </a:t>
            </a:r>
          </a:p>
          <a:p>
            <a:pPr marL="285750" indent="-285750" algn="ctr" eaLnBrk="1" fontAlgn="auto" hangingPunct="1">
              <a:spcBef>
                <a:spcPts val="0"/>
              </a:spcBef>
              <a:spcAft>
                <a:spcPts val="0"/>
              </a:spcAft>
              <a:buFont typeface="Calibri"/>
              <a:buChar char="-"/>
              <a:defRPr/>
            </a:pPr>
            <a:endParaRPr lang="fi-FI" sz="1600" dirty="0">
              <a:latin typeface="Montserrat" pitchFamily="2" charset="77"/>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Otsikko 1">
            <a:extLst>
              <a:ext uri="{FF2B5EF4-FFF2-40B4-BE49-F238E27FC236}">
                <a16:creationId xmlns:a16="http://schemas.microsoft.com/office/drawing/2014/main" id="{E44D28C5-12CB-9FF4-E973-B5C53EA4AE6C}"/>
              </a:ext>
            </a:extLst>
          </p:cNvPr>
          <p:cNvSpPr>
            <a:spLocks noGrp="1" noChangeArrowheads="1"/>
          </p:cNvSpPr>
          <p:nvPr>
            <p:ph type="title"/>
          </p:nvPr>
        </p:nvSpPr>
        <p:spPr>
          <a:xfrm>
            <a:off x="609600" y="598488"/>
            <a:ext cx="10720388" cy="1038225"/>
          </a:xfrm>
        </p:spPr>
        <p:txBody>
          <a:bodyPr/>
          <a:lstStyle/>
          <a:p>
            <a:pPr eaLnBrk="1" hangingPunct="1"/>
            <a:r>
              <a:rPr lang="fi-FI" sz="2800" dirty="0"/>
              <a:t>6.1.2 Esimerkkejä keskustelukysymyksistä</a:t>
            </a:r>
            <a:endParaRPr lang="sv-SE" altLang="fi-FI" sz="2800" dirty="0">
              <a:latin typeface="Montserrat ExtraBold" panose="020F0502020204030204" pitchFamily="34" charset="0"/>
            </a:endParaRPr>
          </a:p>
        </p:txBody>
      </p:sp>
      <p:sp>
        <p:nvSpPr>
          <p:cNvPr id="4" name="Suorakulmio 3">
            <a:extLst>
              <a:ext uri="{FF2B5EF4-FFF2-40B4-BE49-F238E27FC236}">
                <a16:creationId xmlns:a16="http://schemas.microsoft.com/office/drawing/2014/main" id="{B1703F2E-E2CA-CFA2-2980-D87C2607EAF5}"/>
              </a:ext>
            </a:extLst>
          </p:cNvPr>
          <p:cNvSpPr/>
          <p:nvPr/>
        </p:nvSpPr>
        <p:spPr>
          <a:xfrm>
            <a:off x="1371600" y="2082800"/>
            <a:ext cx="3079307" cy="2706111"/>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dirty="0">
                <a:latin typeface="Montserrat" pitchFamily="2" charset="77"/>
                <a:cs typeface="Calibri"/>
              </a:rPr>
              <a:t>Mikä on opiskelun merkitys opiskelijalle? </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Mitä hyötyjä opiskelulla voisi olla? </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Mikä ovat opiskelijan vahvuudet?</a:t>
            </a:r>
          </a:p>
        </p:txBody>
      </p:sp>
      <p:sp>
        <p:nvSpPr>
          <p:cNvPr id="5" name="Suorakulmio 4">
            <a:extLst>
              <a:ext uri="{FF2B5EF4-FFF2-40B4-BE49-F238E27FC236}">
                <a16:creationId xmlns:a16="http://schemas.microsoft.com/office/drawing/2014/main" id="{F362D9A0-9C09-8624-094E-690A5D49ECC3}"/>
              </a:ext>
            </a:extLst>
          </p:cNvPr>
          <p:cNvSpPr/>
          <p:nvPr/>
        </p:nvSpPr>
        <p:spPr>
          <a:xfrm>
            <a:off x="4635499" y="2082800"/>
            <a:ext cx="3084515" cy="2711318"/>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dirty="0">
                <a:latin typeface="Montserrat" pitchFamily="2" charset="77"/>
                <a:cs typeface="Calibri"/>
              </a:rPr>
              <a:t>Luottaako opiskelija opettajiin? </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Onko opettajilla ja opiskelijalla yhteinen päämäärä?</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Mitä tarvitaan, jotta opiskelijalla olisi turvallinen olo?</a:t>
            </a:r>
          </a:p>
        </p:txBody>
      </p:sp>
      <p:sp>
        <p:nvSpPr>
          <p:cNvPr id="6" name="Suorakulmio 5">
            <a:extLst>
              <a:ext uri="{FF2B5EF4-FFF2-40B4-BE49-F238E27FC236}">
                <a16:creationId xmlns:a16="http://schemas.microsoft.com/office/drawing/2014/main" id="{325C5153-DDC2-91EC-E538-5FF8CBDD349A}"/>
              </a:ext>
            </a:extLst>
          </p:cNvPr>
          <p:cNvSpPr/>
          <p:nvPr/>
        </p:nvSpPr>
        <p:spPr>
          <a:xfrm>
            <a:off x="7905750" y="2087563"/>
            <a:ext cx="3077572" cy="2706110"/>
          </a:xfrm>
          <a:prstGeom prst="rect">
            <a:avLst/>
          </a:prstGeom>
          <a:solidFill>
            <a:srgbClr val="62B584"/>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i-FI" sz="1600" dirty="0">
                <a:latin typeface="Montserrat" pitchFamily="2" charset="77"/>
                <a:cs typeface="Calibri"/>
              </a:rPr>
              <a:t>Miten voidaan vaikuttaa työtaakan määrän tai opiskelupaineiden helpottamista? </a:t>
            </a:r>
          </a:p>
          <a:p>
            <a:pPr algn="ctr" eaLnBrk="1" fontAlgn="auto" hangingPunct="1">
              <a:spcBef>
                <a:spcPts val="0"/>
              </a:spcBef>
              <a:spcAft>
                <a:spcPts val="0"/>
              </a:spcAft>
              <a:defRPr/>
            </a:pPr>
            <a:endParaRPr lang="fi-FI" sz="1600" dirty="0">
              <a:latin typeface="Montserrat" pitchFamily="2" charset="77"/>
              <a:cs typeface="Calibri"/>
            </a:endParaRPr>
          </a:p>
          <a:p>
            <a:pPr algn="ctr" eaLnBrk="1" fontAlgn="auto" hangingPunct="1">
              <a:spcBef>
                <a:spcPts val="0"/>
              </a:spcBef>
              <a:spcAft>
                <a:spcPts val="0"/>
              </a:spcAft>
              <a:defRPr/>
            </a:pPr>
            <a:r>
              <a:rPr lang="fi-FI" sz="1600" dirty="0">
                <a:latin typeface="Montserrat" pitchFamily="2" charset="77"/>
                <a:cs typeface="Calibri"/>
              </a:rPr>
              <a:t>Tarvitseeko opiskelija apua sosiaaliseen liittymiseen? </a:t>
            </a:r>
          </a:p>
        </p:txBody>
      </p:sp>
    </p:spTree>
    <p:extLst>
      <p:ext uri="{BB962C8B-B14F-4D97-AF65-F5344CB8AC3E}">
        <p14:creationId xmlns:p14="http://schemas.microsoft.com/office/powerpoint/2010/main" val="2626306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p:txBody>
          <a:bodyPr/>
          <a:lstStyle/>
          <a:p>
            <a:r>
              <a:rPr lang="en-GB" dirty="0"/>
              <a:t>KIITOS!</a:t>
            </a:r>
          </a:p>
        </p:txBody>
      </p:sp>
    </p:spTree>
    <p:extLst>
      <p:ext uri="{BB962C8B-B14F-4D97-AF65-F5344CB8AC3E}">
        <p14:creationId xmlns:p14="http://schemas.microsoft.com/office/powerpoint/2010/main" val="4039138467"/>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143EDCF5-A72C-C741-B04F-93263BD08EB6}" vid="{1519248B-54C7-6348-B27B-4929F569B7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6" ma:contentTypeDescription="Luo uusi asiakirja." ma:contentTypeScope="" ma:versionID="e1a58a8d3d77bb2d1220bd79aea0144e">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51330d002f5e2a61f536a9767c1acc72"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Props1.xml><?xml version="1.0" encoding="utf-8"?>
<ds:datastoreItem xmlns:ds="http://schemas.openxmlformats.org/officeDocument/2006/customXml" ds:itemID="{5B882098-F989-4E87-A018-04AF196B8B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8A66B8-1F32-4F11-A462-5BD3943CDEFD}">
  <ds:schemaRefs>
    <ds:schemaRef ds:uri="http://schemas.microsoft.com/sharepoint/v3/contenttype/forms"/>
  </ds:schemaRefs>
</ds:datastoreItem>
</file>

<file path=customXml/itemProps3.xml><?xml version="1.0" encoding="utf-8"?>
<ds:datastoreItem xmlns:ds="http://schemas.openxmlformats.org/officeDocument/2006/customXml" ds:itemID="{B8E9B909-70BB-4A0D-B546-E9CB1750205C}">
  <ds:schemaRefs>
    <ds:schemaRef ds:uri="d41829f2-b80f-4b2f-b57b-a732a704fb1b"/>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ecc6403b-6993-4bc8-a284-7425863e298c"/>
    <ds:schemaRef ds:uri="http://purl.org/dc/term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Office-teema</Template>
  <TotalTime>428</TotalTime>
  <Words>840</Words>
  <Application>Microsoft Macintosh PowerPoint</Application>
  <PresentationFormat>Laajakuva</PresentationFormat>
  <Paragraphs>100</Paragraphs>
  <Slides>13</Slides>
  <Notes>4</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Arial</vt:lpstr>
      <vt:lpstr>Calibri</vt:lpstr>
      <vt:lpstr>Montserrat</vt:lpstr>
      <vt:lpstr>Montserrat ExtraBold</vt:lpstr>
      <vt:lpstr>Office-teema</vt:lpstr>
      <vt:lpstr>TYÖPAKETTI 3: KOULUPOISSAOLOJEN ENNALTAEHKÄISY</vt:lpstr>
      <vt:lpstr>Sisältö</vt:lpstr>
      <vt:lpstr>1. Työpaketin esittely</vt:lpstr>
      <vt:lpstr>2. Koulupoissaolojen ennaltaehkäisy</vt:lpstr>
      <vt:lpstr>3. Koulupoissaolot lyhyesti</vt:lpstr>
      <vt:lpstr>3. Koulupoissaolot lyhyesti</vt:lpstr>
      <vt:lpstr>4. Koulupoissaolot ja yksinäisyys</vt:lpstr>
      <vt:lpstr>5. Muita syitä koulupoissaoloille</vt:lpstr>
      <vt:lpstr>6. Mitä voidaan tehdä?</vt:lpstr>
      <vt:lpstr>6.1. Hyvä dialogi rakentaa allianssin </vt:lpstr>
      <vt:lpstr>6.1.1 Keskustelu eri tasoilla</vt:lpstr>
      <vt:lpstr>6.1.2 Esimerkkejä keskustelukysymyksistä</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TYÖPAKETTI 3: KOULUPOISSAOLOJEN ENNALTAEHKÄISY</dc:title>
  <dc:creator>Silva Saulio</dc:creator>
  <cp:lastModifiedBy>Silva Saulio</cp:lastModifiedBy>
  <cp:revision>1</cp:revision>
  <dcterms:created xsi:type="dcterms:W3CDTF">2023-06-30T12:31:37Z</dcterms:created>
  <dcterms:modified xsi:type="dcterms:W3CDTF">2023-08-09T07:16:59Z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